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sldIdLst>
    <p:sldId id="266" r:id="rId2"/>
    <p:sldId id="256" r:id="rId3"/>
    <p:sldId id="257" r:id="rId4"/>
    <p:sldId id="258" r:id="rId5"/>
    <p:sldId id="259" r:id="rId6"/>
    <p:sldId id="260" r:id="rId7"/>
    <p:sldId id="261" r:id="rId8"/>
    <p:sldId id="262" r:id="rId9"/>
    <p:sldId id="264" r:id="rId10"/>
    <p:sldId id="265" r:id="rId11"/>
    <p:sldId id="267" r:id="rId1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2" autoAdjust="0"/>
    <p:restoredTop sz="94622" autoAdjust="0"/>
  </p:normalViewPr>
  <p:slideViewPr>
    <p:cSldViewPr>
      <p:cViewPr varScale="1">
        <p:scale>
          <a:sx n="64" d="100"/>
          <a:sy n="64" d="100"/>
        </p:scale>
        <p:origin x="156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97282" name="Group 2">
            <a:extLst>
              <a:ext uri="{FF2B5EF4-FFF2-40B4-BE49-F238E27FC236}">
                <a16:creationId xmlns:a16="http://schemas.microsoft.com/office/drawing/2014/main" id="{B6754ACB-8375-41CD-9821-AFAFA76DE159}"/>
              </a:ext>
            </a:extLst>
          </p:cNvPr>
          <p:cNvGrpSpPr>
            <a:grpSpLocks/>
          </p:cNvGrpSpPr>
          <p:nvPr/>
        </p:nvGrpSpPr>
        <p:grpSpPr bwMode="auto">
          <a:xfrm>
            <a:off x="0" y="2438400"/>
            <a:ext cx="9009063" cy="1052513"/>
            <a:chOff x="0" y="1536"/>
            <a:chExt cx="5675" cy="663"/>
          </a:xfrm>
        </p:grpSpPr>
        <p:grpSp>
          <p:nvGrpSpPr>
            <p:cNvPr id="97283" name="Group 3">
              <a:extLst>
                <a:ext uri="{FF2B5EF4-FFF2-40B4-BE49-F238E27FC236}">
                  <a16:creationId xmlns:a16="http://schemas.microsoft.com/office/drawing/2014/main" id="{AC8621C5-634B-424A-A32D-A734F19C97A6}"/>
                </a:ext>
              </a:extLst>
            </p:cNvPr>
            <p:cNvGrpSpPr>
              <a:grpSpLocks/>
            </p:cNvGrpSpPr>
            <p:nvPr/>
          </p:nvGrpSpPr>
          <p:grpSpPr bwMode="auto">
            <a:xfrm>
              <a:off x="183" y="1604"/>
              <a:ext cx="448" cy="299"/>
              <a:chOff x="720" y="336"/>
              <a:chExt cx="624" cy="432"/>
            </a:xfrm>
          </p:grpSpPr>
          <p:sp>
            <p:nvSpPr>
              <p:cNvPr id="97284" name="Rectangle 4">
                <a:extLst>
                  <a:ext uri="{FF2B5EF4-FFF2-40B4-BE49-F238E27FC236}">
                    <a16:creationId xmlns:a16="http://schemas.microsoft.com/office/drawing/2014/main" id="{9E29BDF0-D4AB-4435-AD88-C931B9B72352}"/>
                  </a:ext>
                </a:extLst>
              </p:cNvPr>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AR"/>
              </a:p>
            </p:txBody>
          </p:sp>
          <p:sp>
            <p:nvSpPr>
              <p:cNvPr id="97285" name="Rectangle 5">
                <a:extLst>
                  <a:ext uri="{FF2B5EF4-FFF2-40B4-BE49-F238E27FC236}">
                    <a16:creationId xmlns:a16="http://schemas.microsoft.com/office/drawing/2014/main" id="{3B2A3A72-8752-45A1-A386-C97F2C5B1676}"/>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AR"/>
              </a:p>
            </p:txBody>
          </p:sp>
        </p:grpSp>
        <p:grpSp>
          <p:nvGrpSpPr>
            <p:cNvPr id="97286" name="Group 6">
              <a:extLst>
                <a:ext uri="{FF2B5EF4-FFF2-40B4-BE49-F238E27FC236}">
                  <a16:creationId xmlns:a16="http://schemas.microsoft.com/office/drawing/2014/main" id="{5ED96166-8EE4-4640-985F-D77153CC68EE}"/>
                </a:ext>
              </a:extLst>
            </p:cNvPr>
            <p:cNvGrpSpPr>
              <a:grpSpLocks/>
            </p:cNvGrpSpPr>
            <p:nvPr/>
          </p:nvGrpSpPr>
          <p:grpSpPr bwMode="auto">
            <a:xfrm>
              <a:off x="261" y="1870"/>
              <a:ext cx="465" cy="299"/>
              <a:chOff x="912" y="2640"/>
              <a:chExt cx="672" cy="432"/>
            </a:xfrm>
          </p:grpSpPr>
          <p:sp>
            <p:nvSpPr>
              <p:cNvPr id="97287" name="Rectangle 7">
                <a:extLst>
                  <a:ext uri="{FF2B5EF4-FFF2-40B4-BE49-F238E27FC236}">
                    <a16:creationId xmlns:a16="http://schemas.microsoft.com/office/drawing/2014/main" id="{7873F4D1-5D37-4BDE-B4C5-CC4F97301510}"/>
                  </a:ext>
                </a:extLst>
              </p:cNvPr>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AR"/>
              </a:p>
            </p:txBody>
          </p:sp>
          <p:sp>
            <p:nvSpPr>
              <p:cNvPr id="97288" name="Rectangle 8">
                <a:extLst>
                  <a:ext uri="{FF2B5EF4-FFF2-40B4-BE49-F238E27FC236}">
                    <a16:creationId xmlns:a16="http://schemas.microsoft.com/office/drawing/2014/main" id="{73CCB4EE-BCEA-4A3F-A302-872914AB4F2B}"/>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AR"/>
              </a:p>
            </p:txBody>
          </p:sp>
        </p:grpSp>
        <p:sp>
          <p:nvSpPr>
            <p:cNvPr id="97289" name="Rectangle 9">
              <a:extLst>
                <a:ext uri="{FF2B5EF4-FFF2-40B4-BE49-F238E27FC236}">
                  <a16:creationId xmlns:a16="http://schemas.microsoft.com/office/drawing/2014/main" id="{ECC8493B-C56A-4AB2-898F-6C3B88144DFA}"/>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AR"/>
            </a:p>
          </p:txBody>
        </p:sp>
        <p:sp>
          <p:nvSpPr>
            <p:cNvPr id="97290" name="Rectangle 10">
              <a:extLst>
                <a:ext uri="{FF2B5EF4-FFF2-40B4-BE49-F238E27FC236}">
                  <a16:creationId xmlns:a16="http://schemas.microsoft.com/office/drawing/2014/main" id="{66D0D6A5-AF02-49A4-B573-6D0B11CB3A71}"/>
                </a:ext>
              </a:extLst>
            </p:cNvPr>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AR"/>
            </a:p>
          </p:txBody>
        </p:sp>
        <p:sp>
          <p:nvSpPr>
            <p:cNvPr id="97291" name="Rectangle 11">
              <a:extLst>
                <a:ext uri="{FF2B5EF4-FFF2-40B4-BE49-F238E27FC236}">
                  <a16:creationId xmlns:a16="http://schemas.microsoft.com/office/drawing/2014/main" id="{8D066381-C857-4A23-859E-DCBB278779B1}"/>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AR"/>
            </a:p>
          </p:txBody>
        </p:sp>
      </p:grpSp>
      <p:sp>
        <p:nvSpPr>
          <p:cNvPr id="97292" name="Rectangle 12">
            <a:extLst>
              <a:ext uri="{FF2B5EF4-FFF2-40B4-BE49-F238E27FC236}">
                <a16:creationId xmlns:a16="http://schemas.microsoft.com/office/drawing/2014/main" id="{39E05EB3-CA17-4664-8D76-2A66386B6ACA}"/>
              </a:ext>
            </a:extLst>
          </p:cNvPr>
          <p:cNvSpPr>
            <a:spLocks noGrp="1" noChangeArrowheads="1"/>
          </p:cNvSpPr>
          <p:nvPr>
            <p:ph type="ctrTitle"/>
          </p:nvPr>
        </p:nvSpPr>
        <p:spPr>
          <a:xfrm>
            <a:off x="990600" y="1676400"/>
            <a:ext cx="7772400" cy="1462088"/>
          </a:xfrm>
        </p:spPr>
        <p:txBody>
          <a:bodyPr/>
          <a:lstStyle>
            <a:lvl1pPr>
              <a:defRPr/>
            </a:lvl1pPr>
          </a:lstStyle>
          <a:p>
            <a:pPr lvl="0"/>
            <a:r>
              <a:rPr lang="es-ES" altLang="es-AR" noProof="0"/>
              <a:t>Haga clic para cambiar el estilo de título	</a:t>
            </a:r>
          </a:p>
        </p:txBody>
      </p:sp>
      <p:sp>
        <p:nvSpPr>
          <p:cNvPr id="97293" name="Rectangle 13">
            <a:extLst>
              <a:ext uri="{FF2B5EF4-FFF2-40B4-BE49-F238E27FC236}">
                <a16:creationId xmlns:a16="http://schemas.microsoft.com/office/drawing/2014/main" id="{79817A40-DC18-42EE-AA65-AF9EF6CACD2F}"/>
              </a:ext>
            </a:extLst>
          </p:cNvPr>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s-ES" altLang="es-AR" noProof="0"/>
              <a:t>Haga clic para modificar el estilo de subtítulo del patrón</a:t>
            </a:r>
          </a:p>
        </p:txBody>
      </p:sp>
      <p:sp>
        <p:nvSpPr>
          <p:cNvPr id="97294" name="Rectangle 14">
            <a:extLst>
              <a:ext uri="{FF2B5EF4-FFF2-40B4-BE49-F238E27FC236}">
                <a16:creationId xmlns:a16="http://schemas.microsoft.com/office/drawing/2014/main" id="{D961BCDD-B957-4E48-A7E2-0295488248FF}"/>
              </a:ext>
            </a:extLst>
          </p:cNvPr>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s-ES" altLang="es-AR"/>
          </a:p>
        </p:txBody>
      </p:sp>
      <p:sp>
        <p:nvSpPr>
          <p:cNvPr id="97295" name="Rectangle 15">
            <a:extLst>
              <a:ext uri="{FF2B5EF4-FFF2-40B4-BE49-F238E27FC236}">
                <a16:creationId xmlns:a16="http://schemas.microsoft.com/office/drawing/2014/main" id="{BE60C188-EC92-40EE-850E-D230EFD9CEE2}"/>
              </a:ext>
            </a:extLst>
          </p:cNvPr>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s-ES" altLang="es-AR"/>
          </a:p>
        </p:txBody>
      </p:sp>
      <p:sp>
        <p:nvSpPr>
          <p:cNvPr id="97296" name="Rectangle 16">
            <a:extLst>
              <a:ext uri="{FF2B5EF4-FFF2-40B4-BE49-F238E27FC236}">
                <a16:creationId xmlns:a16="http://schemas.microsoft.com/office/drawing/2014/main" id="{F5B756F8-EC84-4570-B52A-8E5E9A97354E}"/>
              </a:ext>
            </a:extLst>
          </p:cNvPr>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CA1D010A-320B-4EE5-8696-DF0FB83DB158}" type="slidenum">
              <a:rPr lang="es-ES" altLang="es-AR"/>
              <a:pPr/>
              <a:t>‹Nº›</a:t>
            </a:fld>
            <a:endParaRPr lang="es-ES" alt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3477C9-9811-466B-A164-641362A3A009}"/>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8F19FC63-A6D6-44B1-9305-1161CE7B5BD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A7E82E80-D36C-4CDB-A4A7-999DD3B5117A}"/>
              </a:ext>
            </a:extLst>
          </p:cNvPr>
          <p:cNvSpPr>
            <a:spLocks noGrp="1"/>
          </p:cNvSpPr>
          <p:nvPr>
            <p:ph type="dt" sz="half" idx="10"/>
          </p:nvPr>
        </p:nvSpPr>
        <p:spPr/>
        <p:txBody>
          <a:bodyPr/>
          <a:lstStyle>
            <a:lvl1pPr>
              <a:defRPr/>
            </a:lvl1pPr>
          </a:lstStyle>
          <a:p>
            <a:endParaRPr lang="es-ES" altLang="es-AR"/>
          </a:p>
        </p:txBody>
      </p:sp>
      <p:sp>
        <p:nvSpPr>
          <p:cNvPr id="5" name="Marcador de pie de página 4">
            <a:extLst>
              <a:ext uri="{FF2B5EF4-FFF2-40B4-BE49-F238E27FC236}">
                <a16:creationId xmlns:a16="http://schemas.microsoft.com/office/drawing/2014/main" id="{BB5A93F2-985D-458D-815F-F8AD6BEE21C8}"/>
              </a:ext>
            </a:extLst>
          </p:cNvPr>
          <p:cNvSpPr>
            <a:spLocks noGrp="1"/>
          </p:cNvSpPr>
          <p:nvPr>
            <p:ph type="ftr" sz="quarter" idx="11"/>
          </p:nvPr>
        </p:nvSpPr>
        <p:spPr/>
        <p:txBody>
          <a:bodyPr/>
          <a:lstStyle>
            <a:lvl1pPr>
              <a:defRPr/>
            </a:lvl1pPr>
          </a:lstStyle>
          <a:p>
            <a:endParaRPr lang="es-ES" altLang="es-AR"/>
          </a:p>
        </p:txBody>
      </p:sp>
      <p:sp>
        <p:nvSpPr>
          <p:cNvPr id="6" name="Marcador de número de diapositiva 5">
            <a:extLst>
              <a:ext uri="{FF2B5EF4-FFF2-40B4-BE49-F238E27FC236}">
                <a16:creationId xmlns:a16="http://schemas.microsoft.com/office/drawing/2014/main" id="{49DCAFD5-93EC-4805-BA46-970ACA060FD5}"/>
              </a:ext>
            </a:extLst>
          </p:cNvPr>
          <p:cNvSpPr>
            <a:spLocks noGrp="1"/>
          </p:cNvSpPr>
          <p:nvPr>
            <p:ph type="sldNum" sz="quarter" idx="12"/>
          </p:nvPr>
        </p:nvSpPr>
        <p:spPr/>
        <p:txBody>
          <a:bodyPr/>
          <a:lstStyle>
            <a:lvl1pPr>
              <a:defRPr/>
            </a:lvl1pPr>
          </a:lstStyle>
          <a:p>
            <a:fld id="{87D077AA-E850-4BA4-96C0-16868BD3EE3E}" type="slidenum">
              <a:rPr lang="es-ES" altLang="es-AR"/>
              <a:pPr/>
              <a:t>‹Nº›</a:t>
            </a:fld>
            <a:endParaRPr lang="es-ES" altLang="es-AR"/>
          </a:p>
        </p:txBody>
      </p:sp>
    </p:spTree>
    <p:extLst>
      <p:ext uri="{BB962C8B-B14F-4D97-AF65-F5344CB8AC3E}">
        <p14:creationId xmlns:p14="http://schemas.microsoft.com/office/powerpoint/2010/main" val="871016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8F8F99D-6CD7-42E5-8FEA-A44F8C2EC88B}"/>
              </a:ext>
            </a:extLst>
          </p:cNvPr>
          <p:cNvSpPr>
            <a:spLocks noGrp="1"/>
          </p:cNvSpPr>
          <p:nvPr>
            <p:ph type="title" orient="vert"/>
          </p:nvPr>
        </p:nvSpPr>
        <p:spPr>
          <a:xfrm>
            <a:off x="7004050" y="214313"/>
            <a:ext cx="1951038" cy="5918200"/>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F7F6FFEA-D0FD-4A1D-9C24-9D52B061E3FD}"/>
              </a:ext>
            </a:extLst>
          </p:cNvPr>
          <p:cNvSpPr>
            <a:spLocks noGrp="1"/>
          </p:cNvSpPr>
          <p:nvPr>
            <p:ph type="body" orient="vert" idx="1"/>
          </p:nvPr>
        </p:nvSpPr>
        <p:spPr>
          <a:xfrm>
            <a:off x="1150938" y="214313"/>
            <a:ext cx="5700712" cy="59182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6EF871E2-1F54-4302-B1D7-AB9D09755E31}"/>
              </a:ext>
            </a:extLst>
          </p:cNvPr>
          <p:cNvSpPr>
            <a:spLocks noGrp="1"/>
          </p:cNvSpPr>
          <p:nvPr>
            <p:ph type="dt" sz="half" idx="10"/>
          </p:nvPr>
        </p:nvSpPr>
        <p:spPr/>
        <p:txBody>
          <a:bodyPr/>
          <a:lstStyle>
            <a:lvl1pPr>
              <a:defRPr/>
            </a:lvl1pPr>
          </a:lstStyle>
          <a:p>
            <a:endParaRPr lang="es-ES" altLang="es-AR"/>
          </a:p>
        </p:txBody>
      </p:sp>
      <p:sp>
        <p:nvSpPr>
          <p:cNvPr id="5" name="Marcador de pie de página 4">
            <a:extLst>
              <a:ext uri="{FF2B5EF4-FFF2-40B4-BE49-F238E27FC236}">
                <a16:creationId xmlns:a16="http://schemas.microsoft.com/office/drawing/2014/main" id="{DA533B2D-F620-4175-8248-6BF4E13F439B}"/>
              </a:ext>
            </a:extLst>
          </p:cNvPr>
          <p:cNvSpPr>
            <a:spLocks noGrp="1"/>
          </p:cNvSpPr>
          <p:nvPr>
            <p:ph type="ftr" sz="quarter" idx="11"/>
          </p:nvPr>
        </p:nvSpPr>
        <p:spPr/>
        <p:txBody>
          <a:bodyPr/>
          <a:lstStyle>
            <a:lvl1pPr>
              <a:defRPr/>
            </a:lvl1pPr>
          </a:lstStyle>
          <a:p>
            <a:endParaRPr lang="es-ES" altLang="es-AR"/>
          </a:p>
        </p:txBody>
      </p:sp>
      <p:sp>
        <p:nvSpPr>
          <p:cNvPr id="6" name="Marcador de número de diapositiva 5">
            <a:extLst>
              <a:ext uri="{FF2B5EF4-FFF2-40B4-BE49-F238E27FC236}">
                <a16:creationId xmlns:a16="http://schemas.microsoft.com/office/drawing/2014/main" id="{BBEE63BB-7218-4DE4-9826-870950908309}"/>
              </a:ext>
            </a:extLst>
          </p:cNvPr>
          <p:cNvSpPr>
            <a:spLocks noGrp="1"/>
          </p:cNvSpPr>
          <p:nvPr>
            <p:ph type="sldNum" sz="quarter" idx="12"/>
          </p:nvPr>
        </p:nvSpPr>
        <p:spPr/>
        <p:txBody>
          <a:bodyPr/>
          <a:lstStyle>
            <a:lvl1pPr>
              <a:defRPr/>
            </a:lvl1pPr>
          </a:lstStyle>
          <a:p>
            <a:fld id="{F4AA4983-7F1E-4212-9902-3759EF795C5C}" type="slidenum">
              <a:rPr lang="es-ES" altLang="es-AR"/>
              <a:pPr/>
              <a:t>‹Nº›</a:t>
            </a:fld>
            <a:endParaRPr lang="es-ES" altLang="es-AR"/>
          </a:p>
        </p:txBody>
      </p:sp>
    </p:spTree>
    <p:extLst>
      <p:ext uri="{BB962C8B-B14F-4D97-AF65-F5344CB8AC3E}">
        <p14:creationId xmlns:p14="http://schemas.microsoft.com/office/powerpoint/2010/main" val="2697393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C8F454-9E55-4821-A00E-66165793A99A}"/>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8D8CA406-74AD-4356-9001-93A0323FB13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DA12CC0C-4B1E-4653-9097-F420271921B8}"/>
              </a:ext>
            </a:extLst>
          </p:cNvPr>
          <p:cNvSpPr>
            <a:spLocks noGrp="1"/>
          </p:cNvSpPr>
          <p:nvPr>
            <p:ph type="dt" sz="half" idx="10"/>
          </p:nvPr>
        </p:nvSpPr>
        <p:spPr/>
        <p:txBody>
          <a:bodyPr/>
          <a:lstStyle>
            <a:lvl1pPr>
              <a:defRPr/>
            </a:lvl1pPr>
          </a:lstStyle>
          <a:p>
            <a:endParaRPr lang="es-ES" altLang="es-AR"/>
          </a:p>
        </p:txBody>
      </p:sp>
      <p:sp>
        <p:nvSpPr>
          <p:cNvPr id="5" name="Marcador de pie de página 4">
            <a:extLst>
              <a:ext uri="{FF2B5EF4-FFF2-40B4-BE49-F238E27FC236}">
                <a16:creationId xmlns:a16="http://schemas.microsoft.com/office/drawing/2014/main" id="{E0C96F05-18CE-4CF5-8091-C0F8984C377A}"/>
              </a:ext>
            </a:extLst>
          </p:cNvPr>
          <p:cNvSpPr>
            <a:spLocks noGrp="1"/>
          </p:cNvSpPr>
          <p:nvPr>
            <p:ph type="ftr" sz="quarter" idx="11"/>
          </p:nvPr>
        </p:nvSpPr>
        <p:spPr/>
        <p:txBody>
          <a:bodyPr/>
          <a:lstStyle>
            <a:lvl1pPr>
              <a:defRPr/>
            </a:lvl1pPr>
          </a:lstStyle>
          <a:p>
            <a:endParaRPr lang="es-ES" altLang="es-AR"/>
          </a:p>
        </p:txBody>
      </p:sp>
      <p:sp>
        <p:nvSpPr>
          <p:cNvPr id="6" name="Marcador de número de diapositiva 5">
            <a:extLst>
              <a:ext uri="{FF2B5EF4-FFF2-40B4-BE49-F238E27FC236}">
                <a16:creationId xmlns:a16="http://schemas.microsoft.com/office/drawing/2014/main" id="{E8032339-F60D-4E0F-BF6A-121A94681DD8}"/>
              </a:ext>
            </a:extLst>
          </p:cNvPr>
          <p:cNvSpPr>
            <a:spLocks noGrp="1"/>
          </p:cNvSpPr>
          <p:nvPr>
            <p:ph type="sldNum" sz="quarter" idx="12"/>
          </p:nvPr>
        </p:nvSpPr>
        <p:spPr/>
        <p:txBody>
          <a:bodyPr/>
          <a:lstStyle>
            <a:lvl1pPr>
              <a:defRPr/>
            </a:lvl1pPr>
          </a:lstStyle>
          <a:p>
            <a:fld id="{37CB6A54-9A45-4FBE-AE4B-273E24945AA6}" type="slidenum">
              <a:rPr lang="es-ES" altLang="es-AR"/>
              <a:pPr/>
              <a:t>‹Nº›</a:t>
            </a:fld>
            <a:endParaRPr lang="es-ES" altLang="es-AR"/>
          </a:p>
        </p:txBody>
      </p:sp>
    </p:spTree>
    <p:extLst>
      <p:ext uri="{BB962C8B-B14F-4D97-AF65-F5344CB8AC3E}">
        <p14:creationId xmlns:p14="http://schemas.microsoft.com/office/powerpoint/2010/main" val="2154668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C809CC-6CF4-4DA6-8E31-8656FE2A5E72}"/>
              </a:ext>
            </a:extLst>
          </p:cNvPr>
          <p:cNvSpPr>
            <a:spLocks noGrp="1"/>
          </p:cNvSpPr>
          <p:nvPr>
            <p:ph type="title"/>
          </p:nvPr>
        </p:nvSpPr>
        <p:spPr>
          <a:xfrm>
            <a:off x="623888" y="1709738"/>
            <a:ext cx="7886700" cy="2852737"/>
          </a:xfrm>
        </p:spPr>
        <p:txBody>
          <a:bodyPr/>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887D1024-CA22-4229-9008-9A9C1AE950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8D1B1FE-A319-4BD8-8583-E12F4EFB911E}"/>
              </a:ext>
            </a:extLst>
          </p:cNvPr>
          <p:cNvSpPr>
            <a:spLocks noGrp="1"/>
          </p:cNvSpPr>
          <p:nvPr>
            <p:ph type="dt" sz="half" idx="10"/>
          </p:nvPr>
        </p:nvSpPr>
        <p:spPr/>
        <p:txBody>
          <a:bodyPr/>
          <a:lstStyle>
            <a:lvl1pPr>
              <a:defRPr/>
            </a:lvl1pPr>
          </a:lstStyle>
          <a:p>
            <a:endParaRPr lang="es-ES" altLang="es-AR"/>
          </a:p>
        </p:txBody>
      </p:sp>
      <p:sp>
        <p:nvSpPr>
          <p:cNvPr id="5" name="Marcador de pie de página 4">
            <a:extLst>
              <a:ext uri="{FF2B5EF4-FFF2-40B4-BE49-F238E27FC236}">
                <a16:creationId xmlns:a16="http://schemas.microsoft.com/office/drawing/2014/main" id="{954F8261-2029-4732-85AE-B8AA8E7A3FC4}"/>
              </a:ext>
            </a:extLst>
          </p:cNvPr>
          <p:cNvSpPr>
            <a:spLocks noGrp="1"/>
          </p:cNvSpPr>
          <p:nvPr>
            <p:ph type="ftr" sz="quarter" idx="11"/>
          </p:nvPr>
        </p:nvSpPr>
        <p:spPr/>
        <p:txBody>
          <a:bodyPr/>
          <a:lstStyle>
            <a:lvl1pPr>
              <a:defRPr/>
            </a:lvl1pPr>
          </a:lstStyle>
          <a:p>
            <a:endParaRPr lang="es-ES" altLang="es-AR"/>
          </a:p>
        </p:txBody>
      </p:sp>
      <p:sp>
        <p:nvSpPr>
          <p:cNvPr id="6" name="Marcador de número de diapositiva 5">
            <a:extLst>
              <a:ext uri="{FF2B5EF4-FFF2-40B4-BE49-F238E27FC236}">
                <a16:creationId xmlns:a16="http://schemas.microsoft.com/office/drawing/2014/main" id="{769F8CD0-BBE5-49C0-BA65-A6CB31469637}"/>
              </a:ext>
            </a:extLst>
          </p:cNvPr>
          <p:cNvSpPr>
            <a:spLocks noGrp="1"/>
          </p:cNvSpPr>
          <p:nvPr>
            <p:ph type="sldNum" sz="quarter" idx="12"/>
          </p:nvPr>
        </p:nvSpPr>
        <p:spPr/>
        <p:txBody>
          <a:bodyPr/>
          <a:lstStyle>
            <a:lvl1pPr>
              <a:defRPr/>
            </a:lvl1pPr>
          </a:lstStyle>
          <a:p>
            <a:fld id="{C1167BE8-9B2F-4E4B-978D-CBE823EB1587}" type="slidenum">
              <a:rPr lang="es-ES" altLang="es-AR"/>
              <a:pPr/>
              <a:t>‹Nº›</a:t>
            </a:fld>
            <a:endParaRPr lang="es-ES" altLang="es-AR"/>
          </a:p>
        </p:txBody>
      </p:sp>
    </p:spTree>
    <p:extLst>
      <p:ext uri="{BB962C8B-B14F-4D97-AF65-F5344CB8AC3E}">
        <p14:creationId xmlns:p14="http://schemas.microsoft.com/office/powerpoint/2010/main" val="3299222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8DFE4F-EAB7-4C78-B38A-BB794E7236C2}"/>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14E33635-8056-4BD1-95CC-B5BD21F2A5AD}"/>
              </a:ext>
            </a:extLst>
          </p:cNvPr>
          <p:cNvSpPr>
            <a:spLocks noGrp="1"/>
          </p:cNvSpPr>
          <p:nvPr>
            <p:ph sz="half" idx="1"/>
          </p:nvPr>
        </p:nvSpPr>
        <p:spPr>
          <a:xfrm>
            <a:off x="1182688" y="2017713"/>
            <a:ext cx="3810000" cy="4114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8AD776B0-2D1D-4521-B288-507A02A41C89}"/>
              </a:ext>
            </a:extLst>
          </p:cNvPr>
          <p:cNvSpPr>
            <a:spLocks noGrp="1"/>
          </p:cNvSpPr>
          <p:nvPr>
            <p:ph sz="half" idx="2"/>
          </p:nvPr>
        </p:nvSpPr>
        <p:spPr>
          <a:xfrm>
            <a:off x="5145088" y="2017713"/>
            <a:ext cx="3810000" cy="4114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0B92770B-61DD-402C-BE72-C65C5B92C2A9}"/>
              </a:ext>
            </a:extLst>
          </p:cNvPr>
          <p:cNvSpPr>
            <a:spLocks noGrp="1"/>
          </p:cNvSpPr>
          <p:nvPr>
            <p:ph type="dt" sz="half" idx="10"/>
          </p:nvPr>
        </p:nvSpPr>
        <p:spPr/>
        <p:txBody>
          <a:bodyPr/>
          <a:lstStyle>
            <a:lvl1pPr>
              <a:defRPr/>
            </a:lvl1pPr>
          </a:lstStyle>
          <a:p>
            <a:endParaRPr lang="es-ES" altLang="es-AR"/>
          </a:p>
        </p:txBody>
      </p:sp>
      <p:sp>
        <p:nvSpPr>
          <p:cNvPr id="6" name="Marcador de pie de página 5">
            <a:extLst>
              <a:ext uri="{FF2B5EF4-FFF2-40B4-BE49-F238E27FC236}">
                <a16:creationId xmlns:a16="http://schemas.microsoft.com/office/drawing/2014/main" id="{5C4A3284-5154-4892-871F-BC4FCF0E3290}"/>
              </a:ext>
            </a:extLst>
          </p:cNvPr>
          <p:cNvSpPr>
            <a:spLocks noGrp="1"/>
          </p:cNvSpPr>
          <p:nvPr>
            <p:ph type="ftr" sz="quarter" idx="11"/>
          </p:nvPr>
        </p:nvSpPr>
        <p:spPr/>
        <p:txBody>
          <a:bodyPr/>
          <a:lstStyle>
            <a:lvl1pPr>
              <a:defRPr/>
            </a:lvl1pPr>
          </a:lstStyle>
          <a:p>
            <a:endParaRPr lang="es-ES" altLang="es-AR"/>
          </a:p>
        </p:txBody>
      </p:sp>
      <p:sp>
        <p:nvSpPr>
          <p:cNvPr id="7" name="Marcador de número de diapositiva 6">
            <a:extLst>
              <a:ext uri="{FF2B5EF4-FFF2-40B4-BE49-F238E27FC236}">
                <a16:creationId xmlns:a16="http://schemas.microsoft.com/office/drawing/2014/main" id="{54B80A7A-F714-4FEB-9710-E55E9EA12FE8}"/>
              </a:ext>
            </a:extLst>
          </p:cNvPr>
          <p:cNvSpPr>
            <a:spLocks noGrp="1"/>
          </p:cNvSpPr>
          <p:nvPr>
            <p:ph type="sldNum" sz="quarter" idx="12"/>
          </p:nvPr>
        </p:nvSpPr>
        <p:spPr/>
        <p:txBody>
          <a:bodyPr/>
          <a:lstStyle>
            <a:lvl1pPr>
              <a:defRPr/>
            </a:lvl1pPr>
          </a:lstStyle>
          <a:p>
            <a:fld id="{5971E257-1B0D-476D-9BBC-BB3781593166}" type="slidenum">
              <a:rPr lang="es-ES" altLang="es-AR"/>
              <a:pPr/>
              <a:t>‹Nº›</a:t>
            </a:fld>
            <a:endParaRPr lang="es-ES" altLang="es-AR"/>
          </a:p>
        </p:txBody>
      </p:sp>
    </p:spTree>
    <p:extLst>
      <p:ext uri="{BB962C8B-B14F-4D97-AF65-F5344CB8AC3E}">
        <p14:creationId xmlns:p14="http://schemas.microsoft.com/office/powerpoint/2010/main" val="3351570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155FCE-E4CF-438C-AEB4-AD0BA497AA32}"/>
              </a:ext>
            </a:extLst>
          </p:cNvPr>
          <p:cNvSpPr>
            <a:spLocks noGrp="1"/>
          </p:cNvSpPr>
          <p:nvPr>
            <p:ph type="title"/>
          </p:nvPr>
        </p:nvSpPr>
        <p:spPr>
          <a:xfrm>
            <a:off x="630238" y="365125"/>
            <a:ext cx="78867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5430305F-E4F3-4C7A-BB65-E6D2C9C7BE8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06EA34B-CA2E-4301-95CA-FBB56682A318}"/>
              </a:ext>
            </a:extLst>
          </p:cNvPr>
          <p:cNvSpPr>
            <a:spLocks noGrp="1"/>
          </p:cNvSpPr>
          <p:nvPr>
            <p:ph sz="half" idx="2"/>
          </p:nvPr>
        </p:nvSpPr>
        <p:spPr>
          <a:xfrm>
            <a:off x="630238" y="2505075"/>
            <a:ext cx="386873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3155EB7D-8CBA-468B-B31B-1877483BB3B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51500B3-DA3E-4725-885A-E552CC7E2444}"/>
              </a:ext>
            </a:extLst>
          </p:cNvPr>
          <p:cNvSpPr>
            <a:spLocks noGrp="1"/>
          </p:cNvSpPr>
          <p:nvPr>
            <p:ph sz="quarter" idx="4"/>
          </p:nvPr>
        </p:nvSpPr>
        <p:spPr>
          <a:xfrm>
            <a:off x="4629150" y="2505075"/>
            <a:ext cx="38877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4A27BCA5-2A69-41D1-AAC2-DF133982CF11}"/>
              </a:ext>
            </a:extLst>
          </p:cNvPr>
          <p:cNvSpPr>
            <a:spLocks noGrp="1"/>
          </p:cNvSpPr>
          <p:nvPr>
            <p:ph type="dt" sz="half" idx="10"/>
          </p:nvPr>
        </p:nvSpPr>
        <p:spPr/>
        <p:txBody>
          <a:bodyPr/>
          <a:lstStyle>
            <a:lvl1pPr>
              <a:defRPr/>
            </a:lvl1pPr>
          </a:lstStyle>
          <a:p>
            <a:endParaRPr lang="es-ES" altLang="es-AR"/>
          </a:p>
        </p:txBody>
      </p:sp>
      <p:sp>
        <p:nvSpPr>
          <p:cNvPr id="8" name="Marcador de pie de página 7">
            <a:extLst>
              <a:ext uri="{FF2B5EF4-FFF2-40B4-BE49-F238E27FC236}">
                <a16:creationId xmlns:a16="http://schemas.microsoft.com/office/drawing/2014/main" id="{C40EA3AF-3D3A-48C9-B723-8B027F91C5BA}"/>
              </a:ext>
            </a:extLst>
          </p:cNvPr>
          <p:cNvSpPr>
            <a:spLocks noGrp="1"/>
          </p:cNvSpPr>
          <p:nvPr>
            <p:ph type="ftr" sz="quarter" idx="11"/>
          </p:nvPr>
        </p:nvSpPr>
        <p:spPr/>
        <p:txBody>
          <a:bodyPr/>
          <a:lstStyle>
            <a:lvl1pPr>
              <a:defRPr/>
            </a:lvl1pPr>
          </a:lstStyle>
          <a:p>
            <a:endParaRPr lang="es-ES" altLang="es-AR"/>
          </a:p>
        </p:txBody>
      </p:sp>
      <p:sp>
        <p:nvSpPr>
          <p:cNvPr id="9" name="Marcador de número de diapositiva 8">
            <a:extLst>
              <a:ext uri="{FF2B5EF4-FFF2-40B4-BE49-F238E27FC236}">
                <a16:creationId xmlns:a16="http://schemas.microsoft.com/office/drawing/2014/main" id="{F8A905DD-968D-4169-AFA9-CB71C0A6F205}"/>
              </a:ext>
            </a:extLst>
          </p:cNvPr>
          <p:cNvSpPr>
            <a:spLocks noGrp="1"/>
          </p:cNvSpPr>
          <p:nvPr>
            <p:ph type="sldNum" sz="quarter" idx="12"/>
          </p:nvPr>
        </p:nvSpPr>
        <p:spPr/>
        <p:txBody>
          <a:bodyPr/>
          <a:lstStyle>
            <a:lvl1pPr>
              <a:defRPr/>
            </a:lvl1pPr>
          </a:lstStyle>
          <a:p>
            <a:fld id="{63F03101-8CA2-4057-A80F-ADC109CE79E2}" type="slidenum">
              <a:rPr lang="es-ES" altLang="es-AR"/>
              <a:pPr/>
              <a:t>‹Nº›</a:t>
            </a:fld>
            <a:endParaRPr lang="es-ES" altLang="es-AR"/>
          </a:p>
        </p:txBody>
      </p:sp>
    </p:spTree>
    <p:extLst>
      <p:ext uri="{BB962C8B-B14F-4D97-AF65-F5344CB8AC3E}">
        <p14:creationId xmlns:p14="http://schemas.microsoft.com/office/powerpoint/2010/main" val="2993443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E7E64E-80D8-4293-86AD-EA93627277D0}"/>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98592B00-578B-4571-A6F6-76D7ABAA0AF5}"/>
              </a:ext>
            </a:extLst>
          </p:cNvPr>
          <p:cNvSpPr>
            <a:spLocks noGrp="1"/>
          </p:cNvSpPr>
          <p:nvPr>
            <p:ph type="dt" sz="half" idx="10"/>
          </p:nvPr>
        </p:nvSpPr>
        <p:spPr/>
        <p:txBody>
          <a:bodyPr/>
          <a:lstStyle>
            <a:lvl1pPr>
              <a:defRPr/>
            </a:lvl1pPr>
          </a:lstStyle>
          <a:p>
            <a:endParaRPr lang="es-ES" altLang="es-AR"/>
          </a:p>
        </p:txBody>
      </p:sp>
      <p:sp>
        <p:nvSpPr>
          <p:cNvPr id="4" name="Marcador de pie de página 3">
            <a:extLst>
              <a:ext uri="{FF2B5EF4-FFF2-40B4-BE49-F238E27FC236}">
                <a16:creationId xmlns:a16="http://schemas.microsoft.com/office/drawing/2014/main" id="{31BC8067-1135-4BE1-85B6-285BD3411B43}"/>
              </a:ext>
            </a:extLst>
          </p:cNvPr>
          <p:cNvSpPr>
            <a:spLocks noGrp="1"/>
          </p:cNvSpPr>
          <p:nvPr>
            <p:ph type="ftr" sz="quarter" idx="11"/>
          </p:nvPr>
        </p:nvSpPr>
        <p:spPr/>
        <p:txBody>
          <a:bodyPr/>
          <a:lstStyle>
            <a:lvl1pPr>
              <a:defRPr/>
            </a:lvl1pPr>
          </a:lstStyle>
          <a:p>
            <a:endParaRPr lang="es-ES" altLang="es-AR"/>
          </a:p>
        </p:txBody>
      </p:sp>
      <p:sp>
        <p:nvSpPr>
          <p:cNvPr id="5" name="Marcador de número de diapositiva 4">
            <a:extLst>
              <a:ext uri="{FF2B5EF4-FFF2-40B4-BE49-F238E27FC236}">
                <a16:creationId xmlns:a16="http://schemas.microsoft.com/office/drawing/2014/main" id="{398B0280-29A0-4732-852E-B853A5860AB7}"/>
              </a:ext>
            </a:extLst>
          </p:cNvPr>
          <p:cNvSpPr>
            <a:spLocks noGrp="1"/>
          </p:cNvSpPr>
          <p:nvPr>
            <p:ph type="sldNum" sz="quarter" idx="12"/>
          </p:nvPr>
        </p:nvSpPr>
        <p:spPr/>
        <p:txBody>
          <a:bodyPr/>
          <a:lstStyle>
            <a:lvl1pPr>
              <a:defRPr/>
            </a:lvl1pPr>
          </a:lstStyle>
          <a:p>
            <a:fld id="{4508ABB7-8F3A-49C3-9BCE-32A214437215}" type="slidenum">
              <a:rPr lang="es-ES" altLang="es-AR"/>
              <a:pPr/>
              <a:t>‹Nº›</a:t>
            </a:fld>
            <a:endParaRPr lang="es-ES" altLang="es-AR"/>
          </a:p>
        </p:txBody>
      </p:sp>
    </p:spTree>
    <p:extLst>
      <p:ext uri="{BB962C8B-B14F-4D97-AF65-F5344CB8AC3E}">
        <p14:creationId xmlns:p14="http://schemas.microsoft.com/office/powerpoint/2010/main" val="793831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4CAC3BE-9E02-4ABC-BF4C-2BE0694262CA}"/>
              </a:ext>
            </a:extLst>
          </p:cNvPr>
          <p:cNvSpPr>
            <a:spLocks noGrp="1"/>
          </p:cNvSpPr>
          <p:nvPr>
            <p:ph type="dt" sz="half" idx="10"/>
          </p:nvPr>
        </p:nvSpPr>
        <p:spPr/>
        <p:txBody>
          <a:bodyPr/>
          <a:lstStyle>
            <a:lvl1pPr>
              <a:defRPr/>
            </a:lvl1pPr>
          </a:lstStyle>
          <a:p>
            <a:endParaRPr lang="es-ES" altLang="es-AR"/>
          </a:p>
        </p:txBody>
      </p:sp>
      <p:sp>
        <p:nvSpPr>
          <p:cNvPr id="3" name="Marcador de pie de página 2">
            <a:extLst>
              <a:ext uri="{FF2B5EF4-FFF2-40B4-BE49-F238E27FC236}">
                <a16:creationId xmlns:a16="http://schemas.microsoft.com/office/drawing/2014/main" id="{42AB1964-1B0D-4FC4-BB12-544BB4D9388D}"/>
              </a:ext>
            </a:extLst>
          </p:cNvPr>
          <p:cNvSpPr>
            <a:spLocks noGrp="1"/>
          </p:cNvSpPr>
          <p:nvPr>
            <p:ph type="ftr" sz="quarter" idx="11"/>
          </p:nvPr>
        </p:nvSpPr>
        <p:spPr/>
        <p:txBody>
          <a:bodyPr/>
          <a:lstStyle>
            <a:lvl1pPr>
              <a:defRPr/>
            </a:lvl1pPr>
          </a:lstStyle>
          <a:p>
            <a:endParaRPr lang="es-ES" altLang="es-AR"/>
          </a:p>
        </p:txBody>
      </p:sp>
      <p:sp>
        <p:nvSpPr>
          <p:cNvPr id="4" name="Marcador de número de diapositiva 3">
            <a:extLst>
              <a:ext uri="{FF2B5EF4-FFF2-40B4-BE49-F238E27FC236}">
                <a16:creationId xmlns:a16="http://schemas.microsoft.com/office/drawing/2014/main" id="{EB3C6D57-17F3-4DF4-8240-D3CCC62E4CF9}"/>
              </a:ext>
            </a:extLst>
          </p:cNvPr>
          <p:cNvSpPr>
            <a:spLocks noGrp="1"/>
          </p:cNvSpPr>
          <p:nvPr>
            <p:ph type="sldNum" sz="quarter" idx="12"/>
          </p:nvPr>
        </p:nvSpPr>
        <p:spPr/>
        <p:txBody>
          <a:bodyPr/>
          <a:lstStyle>
            <a:lvl1pPr>
              <a:defRPr/>
            </a:lvl1pPr>
          </a:lstStyle>
          <a:p>
            <a:fld id="{0783186E-B4C3-4852-813A-D808F95565DE}" type="slidenum">
              <a:rPr lang="es-ES" altLang="es-AR"/>
              <a:pPr/>
              <a:t>‹Nº›</a:t>
            </a:fld>
            <a:endParaRPr lang="es-ES" altLang="es-AR"/>
          </a:p>
        </p:txBody>
      </p:sp>
    </p:spTree>
    <p:extLst>
      <p:ext uri="{BB962C8B-B14F-4D97-AF65-F5344CB8AC3E}">
        <p14:creationId xmlns:p14="http://schemas.microsoft.com/office/powerpoint/2010/main" val="333769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89CB73-F492-4B3D-9BC9-E12B98E29D65}"/>
              </a:ext>
            </a:extLst>
          </p:cNvPr>
          <p:cNvSpPr>
            <a:spLocks noGrp="1"/>
          </p:cNvSpPr>
          <p:nvPr>
            <p:ph type="title"/>
          </p:nvPr>
        </p:nvSpPr>
        <p:spPr>
          <a:xfrm>
            <a:off x="630238" y="457200"/>
            <a:ext cx="2949575" cy="1600200"/>
          </a:xfrm>
        </p:spPr>
        <p:txBody>
          <a:bodyPr/>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54322A80-BE47-49F5-8D6C-029A5BD8F00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8C899763-9808-4F53-A955-E81844BD9F7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C7FD128-B52C-43CB-8DB2-E6EE87084836}"/>
              </a:ext>
            </a:extLst>
          </p:cNvPr>
          <p:cNvSpPr>
            <a:spLocks noGrp="1"/>
          </p:cNvSpPr>
          <p:nvPr>
            <p:ph type="dt" sz="half" idx="10"/>
          </p:nvPr>
        </p:nvSpPr>
        <p:spPr/>
        <p:txBody>
          <a:bodyPr/>
          <a:lstStyle>
            <a:lvl1pPr>
              <a:defRPr/>
            </a:lvl1pPr>
          </a:lstStyle>
          <a:p>
            <a:endParaRPr lang="es-ES" altLang="es-AR"/>
          </a:p>
        </p:txBody>
      </p:sp>
      <p:sp>
        <p:nvSpPr>
          <p:cNvPr id="6" name="Marcador de pie de página 5">
            <a:extLst>
              <a:ext uri="{FF2B5EF4-FFF2-40B4-BE49-F238E27FC236}">
                <a16:creationId xmlns:a16="http://schemas.microsoft.com/office/drawing/2014/main" id="{68319A2D-387D-46F3-B0B4-BE7BA03E4DD0}"/>
              </a:ext>
            </a:extLst>
          </p:cNvPr>
          <p:cNvSpPr>
            <a:spLocks noGrp="1"/>
          </p:cNvSpPr>
          <p:nvPr>
            <p:ph type="ftr" sz="quarter" idx="11"/>
          </p:nvPr>
        </p:nvSpPr>
        <p:spPr/>
        <p:txBody>
          <a:bodyPr/>
          <a:lstStyle>
            <a:lvl1pPr>
              <a:defRPr/>
            </a:lvl1pPr>
          </a:lstStyle>
          <a:p>
            <a:endParaRPr lang="es-ES" altLang="es-AR"/>
          </a:p>
        </p:txBody>
      </p:sp>
      <p:sp>
        <p:nvSpPr>
          <p:cNvPr id="7" name="Marcador de número de diapositiva 6">
            <a:extLst>
              <a:ext uri="{FF2B5EF4-FFF2-40B4-BE49-F238E27FC236}">
                <a16:creationId xmlns:a16="http://schemas.microsoft.com/office/drawing/2014/main" id="{05304077-1BCE-4D1C-ACD2-104043B6FF16}"/>
              </a:ext>
            </a:extLst>
          </p:cNvPr>
          <p:cNvSpPr>
            <a:spLocks noGrp="1"/>
          </p:cNvSpPr>
          <p:nvPr>
            <p:ph type="sldNum" sz="quarter" idx="12"/>
          </p:nvPr>
        </p:nvSpPr>
        <p:spPr/>
        <p:txBody>
          <a:bodyPr/>
          <a:lstStyle>
            <a:lvl1pPr>
              <a:defRPr/>
            </a:lvl1pPr>
          </a:lstStyle>
          <a:p>
            <a:fld id="{63194720-29CA-41B1-8430-6EFEBFCF443C}" type="slidenum">
              <a:rPr lang="es-ES" altLang="es-AR"/>
              <a:pPr/>
              <a:t>‹Nº›</a:t>
            </a:fld>
            <a:endParaRPr lang="es-ES" altLang="es-AR"/>
          </a:p>
        </p:txBody>
      </p:sp>
    </p:spTree>
    <p:extLst>
      <p:ext uri="{BB962C8B-B14F-4D97-AF65-F5344CB8AC3E}">
        <p14:creationId xmlns:p14="http://schemas.microsoft.com/office/powerpoint/2010/main" val="897291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E3275A-30DF-44CB-978F-03737EA239FE}"/>
              </a:ext>
            </a:extLst>
          </p:cNvPr>
          <p:cNvSpPr>
            <a:spLocks noGrp="1"/>
          </p:cNvSpPr>
          <p:nvPr>
            <p:ph type="title"/>
          </p:nvPr>
        </p:nvSpPr>
        <p:spPr>
          <a:xfrm>
            <a:off x="630238" y="457200"/>
            <a:ext cx="2949575" cy="1600200"/>
          </a:xfrm>
        </p:spPr>
        <p:txBody>
          <a:bodyPr/>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D738D8EA-6D29-43FF-AAC7-A42FA6C8422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166877BE-4242-475F-986C-D7070B00386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A6779E2-AD9B-4FD1-A483-08F17A94739D}"/>
              </a:ext>
            </a:extLst>
          </p:cNvPr>
          <p:cNvSpPr>
            <a:spLocks noGrp="1"/>
          </p:cNvSpPr>
          <p:nvPr>
            <p:ph type="dt" sz="half" idx="10"/>
          </p:nvPr>
        </p:nvSpPr>
        <p:spPr/>
        <p:txBody>
          <a:bodyPr/>
          <a:lstStyle>
            <a:lvl1pPr>
              <a:defRPr/>
            </a:lvl1pPr>
          </a:lstStyle>
          <a:p>
            <a:endParaRPr lang="es-ES" altLang="es-AR"/>
          </a:p>
        </p:txBody>
      </p:sp>
      <p:sp>
        <p:nvSpPr>
          <p:cNvPr id="6" name="Marcador de pie de página 5">
            <a:extLst>
              <a:ext uri="{FF2B5EF4-FFF2-40B4-BE49-F238E27FC236}">
                <a16:creationId xmlns:a16="http://schemas.microsoft.com/office/drawing/2014/main" id="{C576D831-A67F-4F97-9392-A136925E4A5D}"/>
              </a:ext>
            </a:extLst>
          </p:cNvPr>
          <p:cNvSpPr>
            <a:spLocks noGrp="1"/>
          </p:cNvSpPr>
          <p:nvPr>
            <p:ph type="ftr" sz="quarter" idx="11"/>
          </p:nvPr>
        </p:nvSpPr>
        <p:spPr/>
        <p:txBody>
          <a:bodyPr/>
          <a:lstStyle>
            <a:lvl1pPr>
              <a:defRPr/>
            </a:lvl1pPr>
          </a:lstStyle>
          <a:p>
            <a:endParaRPr lang="es-ES" altLang="es-AR"/>
          </a:p>
        </p:txBody>
      </p:sp>
      <p:sp>
        <p:nvSpPr>
          <p:cNvPr id="7" name="Marcador de número de diapositiva 6">
            <a:extLst>
              <a:ext uri="{FF2B5EF4-FFF2-40B4-BE49-F238E27FC236}">
                <a16:creationId xmlns:a16="http://schemas.microsoft.com/office/drawing/2014/main" id="{D8FA031F-5B26-4F12-AE85-8425C6744576}"/>
              </a:ext>
            </a:extLst>
          </p:cNvPr>
          <p:cNvSpPr>
            <a:spLocks noGrp="1"/>
          </p:cNvSpPr>
          <p:nvPr>
            <p:ph type="sldNum" sz="quarter" idx="12"/>
          </p:nvPr>
        </p:nvSpPr>
        <p:spPr/>
        <p:txBody>
          <a:bodyPr/>
          <a:lstStyle>
            <a:lvl1pPr>
              <a:defRPr/>
            </a:lvl1pPr>
          </a:lstStyle>
          <a:p>
            <a:fld id="{33ECD963-6127-41B6-A626-1B09A49F1F2A}" type="slidenum">
              <a:rPr lang="es-ES" altLang="es-AR"/>
              <a:pPr/>
              <a:t>‹Nº›</a:t>
            </a:fld>
            <a:endParaRPr lang="es-ES" altLang="es-AR"/>
          </a:p>
        </p:txBody>
      </p:sp>
    </p:spTree>
    <p:extLst>
      <p:ext uri="{BB962C8B-B14F-4D97-AF65-F5344CB8AC3E}">
        <p14:creationId xmlns:p14="http://schemas.microsoft.com/office/powerpoint/2010/main" val="562693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9051BF62-07B9-4E89-8667-0B164F405EE1}"/>
              </a:ext>
            </a:extLst>
          </p:cNvPr>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s-AR" altLang="es-AR" sz="2400"/>
          </a:p>
        </p:txBody>
      </p:sp>
      <p:sp>
        <p:nvSpPr>
          <p:cNvPr id="96259" name="Rectangle 3">
            <a:extLst>
              <a:ext uri="{FF2B5EF4-FFF2-40B4-BE49-F238E27FC236}">
                <a16:creationId xmlns:a16="http://schemas.microsoft.com/office/drawing/2014/main" id="{18477605-4E8B-4B80-8481-9711EF3D9AD7}"/>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s-AR" altLang="es-AR" sz="2400"/>
          </a:p>
        </p:txBody>
      </p:sp>
      <p:sp>
        <p:nvSpPr>
          <p:cNvPr id="96260" name="Rectangle 4">
            <a:extLst>
              <a:ext uri="{FF2B5EF4-FFF2-40B4-BE49-F238E27FC236}">
                <a16:creationId xmlns:a16="http://schemas.microsoft.com/office/drawing/2014/main" id="{0E768F68-B0E0-4453-B195-AB569D6A3396}"/>
              </a:ext>
            </a:extLst>
          </p:cNvPr>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s-AR" altLang="es-AR" sz="2400"/>
          </a:p>
        </p:txBody>
      </p:sp>
      <p:sp>
        <p:nvSpPr>
          <p:cNvPr id="96261" name="Rectangle 5">
            <a:extLst>
              <a:ext uri="{FF2B5EF4-FFF2-40B4-BE49-F238E27FC236}">
                <a16:creationId xmlns:a16="http://schemas.microsoft.com/office/drawing/2014/main" id="{AE264A5A-5350-49A8-9985-55D5432B02A8}"/>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s-AR" altLang="es-AR" sz="2400"/>
          </a:p>
        </p:txBody>
      </p:sp>
      <p:sp>
        <p:nvSpPr>
          <p:cNvPr id="96262" name="Rectangle 6">
            <a:extLst>
              <a:ext uri="{FF2B5EF4-FFF2-40B4-BE49-F238E27FC236}">
                <a16:creationId xmlns:a16="http://schemas.microsoft.com/office/drawing/2014/main" id="{F9496ECA-5FA0-43AD-B175-7A33A654588C}"/>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s-AR" altLang="es-AR" sz="2400"/>
          </a:p>
        </p:txBody>
      </p:sp>
      <p:sp>
        <p:nvSpPr>
          <p:cNvPr id="96263" name="Rectangle 7">
            <a:extLst>
              <a:ext uri="{FF2B5EF4-FFF2-40B4-BE49-F238E27FC236}">
                <a16:creationId xmlns:a16="http://schemas.microsoft.com/office/drawing/2014/main" id="{2B5A9318-8136-4152-B098-CD4BAFEEDE39}"/>
              </a:ext>
            </a:extLst>
          </p:cNvPr>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s-AR" altLang="es-AR" sz="2400"/>
          </a:p>
        </p:txBody>
      </p:sp>
      <p:sp>
        <p:nvSpPr>
          <p:cNvPr id="96264" name="Rectangle 8">
            <a:extLst>
              <a:ext uri="{FF2B5EF4-FFF2-40B4-BE49-F238E27FC236}">
                <a16:creationId xmlns:a16="http://schemas.microsoft.com/office/drawing/2014/main" id="{46891BC4-BD39-4F08-9DC0-676B983852BC}"/>
              </a:ext>
            </a:extLst>
          </p:cNvPr>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s-AR" altLang="es-AR" sz="2400"/>
          </a:p>
        </p:txBody>
      </p:sp>
      <p:sp>
        <p:nvSpPr>
          <p:cNvPr id="96265" name="Rectangle 9">
            <a:extLst>
              <a:ext uri="{FF2B5EF4-FFF2-40B4-BE49-F238E27FC236}">
                <a16:creationId xmlns:a16="http://schemas.microsoft.com/office/drawing/2014/main" id="{27963856-683C-4D97-9B47-27F6F415BACB}"/>
              </a:ext>
            </a:extLst>
          </p:cNvPr>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s-ES" altLang="es-AR"/>
              <a:t>Haga clic para cambiar el estilo de título	</a:t>
            </a:r>
          </a:p>
        </p:txBody>
      </p:sp>
      <p:sp>
        <p:nvSpPr>
          <p:cNvPr id="96266" name="Rectangle 10">
            <a:extLst>
              <a:ext uri="{FF2B5EF4-FFF2-40B4-BE49-F238E27FC236}">
                <a16:creationId xmlns:a16="http://schemas.microsoft.com/office/drawing/2014/main" id="{51F0C887-59E0-4786-8BD5-6474A4A66F5F}"/>
              </a:ext>
            </a:extLst>
          </p:cNvPr>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AR"/>
              <a:t>Haga clic para modificar el estilo de texto del patrón</a:t>
            </a:r>
          </a:p>
          <a:p>
            <a:pPr lvl="1"/>
            <a:r>
              <a:rPr lang="es-ES" altLang="es-AR"/>
              <a:t>Segundo nivel</a:t>
            </a:r>
          </a:p>
          <a:p>
            <a:pPr lvl="2"/>
            <a:r>
              <a:rPr lang="es-ES" altLang="es-AR"/>
              <a:t>Tercer nivel</a:t>
            </a:r>
          </a:p>
          <a:p>
            <a:pPr lvl="3"/>
            <a:r>
              <a:rPr lang="es-ES" altLang="es-AR"/>
              <a:t>Cuarto nivel</a:t>
            </a:r>
          </a:p>
          <a:p>
            <a:pPr lvl="4"/>
            <a:r>
              <a:rPr lang="es-ES" altLang="es-AR"/>
              <a:t>Quinto nivel</a:t>
            </a:r>
          </a:p>
        </p:txBody>
      </p:sp>
      <p:sp>
        <p:nvSpPr>
          <p:cNvPr id="96267" name="Rectangle 11">
            <a:extLst>
              <a:ext uri="{FF2B5EF4-FFF2-40B4-BE49-F238E27FC236}">
                <a16:creationId xmlns:a16="http://schemas.microsoft.com/office/drawing/2014/main" id="{CF26263D-58FE-45D8-973B-850081C3DC74}"/>
              </a:ext>
            </a:extLst>
          </p:cNvPr>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endParaRPr lang="es-ES" altLang="es-AR"/>
          </a:p>
        </p:txBody>
      </p:sp>
      <p:sp>
        <p:nvSpPr>
          <p:cNvPr id="96268" name="Rectangle 12">
            <a:extLst>
              <a:ext uri="{FF2B5EF4-FFF2-40B4-BE49-F238E27FC236}">
                <a16:creationId xmlns:a16="http://schemas.microsoft.com/office/drawing/2014/main" id="{57E733BF-F9EF-4805-98D8-3A3D8CA4AF32}"/>
              </a:ext>
            </a:extLst>
          </p:cNvPr>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endParaRPr lang="es-ES" altLang="es-AR"/>
          </a:p>
        </p:txBody>
      </p:sp>
      <p:sp>
        <p:nvSpPr>
          <p:cNvPr id="96269" name="Rectangle 13">
            <a:extLst>
              <a:ext uri="{FF2B5EF4-FFF2-40B4-BE49-F238E27FC236}">
                <a16:creationId xmlns:a16="http://schemas.microsoft.com/office/drawing/2014/main" id="{AAE4E3C8-66D0-4169-8E36-619D7ECF0F98}"/>
              </a:ext>
            </a:extLst>
          </p:cNvPr>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fld id="{3BC3E5C9-10A4-4274-9CA0-5874059BF60B}" type="slidenum">
              <a:rPr lang="es-ES" altLang="es-AR"/>
              <a:pPr/>
              <a:t>‹Nº›</a:t>
            </a:fld>
            <a:endParaRPr lang="es-ES" altLang="es-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2pPr>
      <a:lvl3pPr algn="l" rtl="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3pPr>
      <a:lvl4pPr algn="l" rtl="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4pPr>
      <a:lvl5pPr algn="l" rtl="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5pPr>
      <a:lvl6pPr marL="457200" algn="l" rtl="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6pPr>
      <a:lvl7pPr marL="914400" algn="l" rtl="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7pPr>
      <a:lvl8pPr marL="1371600" algn="l" rtl="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8pPr>
      <a:lvl9pPr marL="1828800" algn="l" rtl="0" fontAlgn="base">
        <a:spcBef>
          <a:spcPct val="0"/>
        </a:spcBef>
        <a:spcAft>
          <a:spcPct val="0"/>
        </a:spcAft>
        <a:defRPr sz="4400">
          <a:solidFill>
            <a:schemeClr val="tx2"/>
          </a:solidFill>
          <a:latin typeface="Tahoma" panose="020B0604030504040204" pitchFamily="34" charset="0"/>
          <a:cs typeface="Arial" panose="020B0604020202020204" pitchFamily="34" charset="0"/>
        </a:defRPr>
      </a:lvl9pPr>
    </p:titleStyle>
    <p:bodyStyle>
      <a:lvl1pPr marL="342900" indent="-342900" algn="l" rtl="0" fontAlgn="base">
        <a:spcBef>
          <a:spcPct val="20000"/>
        </a:spcBef>
        <a:spcAft>
          <a:spcPct val="0"/>
        </a:spcAft>
        <a:buClr>
          <a:schemeClr val="folHlink"/>
        </a:buClr>
        <a:buSzPct val="60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folHlink"/>
        </a:buClr>
        <a:buSzPct val="50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55000"/>
        <a:buFont typeface="Wingdings" panose="05000000000000000000" pitchFamily="2" charset="2"/>
        <a:buChar char="n"/>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SzPct val="50000"/>
        <a:buFont typeface="Wingdings" panose="05000000000000000000"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forodeabogadosph.com.ar/"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forodeabogadosph.com.a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16EDBDA8-FC91-49D2-9988-766E77386210}"/>
              </a:ext>
            </a:extLst>
          </p:cNvPr>
          <p:cNvSpPr>
            <a:spLocks noGrp="1" noChangeArrowheads="1"/>
          </p:cNvSpPr>
          <p:nvPr>
            <p:ph type="title"/>
          </p:nvPr>
        </p:nvSpPr>
        <p:spPr/>
        <p:txBody>
          <a:bodyPr/>
          <a:lstStyle/>
          <a:p>
            <a:r>
              <a:rPr lang="es-AR" altLang="es-AR" sz="3200" dirty="0"/>
              <a:t>COMO INTEGRAR EL CONSEJO DE PROPIETARIOS Y CONVIVIR CON EL ADMINISTRADOR(*)</a:t>
            </a:r>
            <a:endParaRPr lang="es-ES" altLang="es-AR" sz="3200" dirty="0"/>
          </a:p>
        </p:txBody>
      </p:sp>
      <p:sp>
        <p:nvSpPr>
          <p:cNvPr id="99331" name="Rectangle 3">
            <a:extLst>
              <a:ext uri="{FF2B5EF4-FFF2-40B4-BE49-F238E27FC236}">
                <a16:creationId xmlns:a16="http://schemas.microsoft.com/office/drawing/2014/main" id="{71786FFD-6014-483F-B7FA-6DFA161BE3A1}"/>
              </a:ext>
            </a:extLst>
          </p:cNvPr>
          <p:cNvSpPr>
            <a:spLocks noGrp="1" noChangeArrowheads="1"/>
          </p:cNvSpPr>
          <p:nvPr>
            <p:ph type="body" idx="1"/>
          </p:nvPr>
        </p:nvSpPr>
        <p:spPr/>
        <p:txBody>
          <a:bodyPr/>
          <a:lstStyle/>
          <a:p>
            <a:r>
              <a:rPr lang="es-AR" altLang="es-AR" dirty="0"/>
              <a:t>Una mirada objetiva sobre una situación de convivencia consorcial</a:t>
            </a:r>
          </a:p>
          <a:p>
            <a:endParaRPr lang="es-AR" altLang="es-AR" dirty="0"/>
          </a:p>
          <a:p>
            <a:r>
              <a:rPr lang="es-AR" altLang="es-AR" sz="2000" dirty="0"/>
              <a:t>Por el Dr. Gustavo Alejandro Griffith (Junio 2019)</a:t>
            </a:r>
          </a:p>
          <a:p>
            <a:r>
              <a:rPr lang="es-AR" altLang="es-AR" sz="2000" dirty="0"/>
              <a:t>Integrante del Foro de abogados de la Propiedad Horizontal</a:t>
            </a:r>
          </a:p>
          <a:p>
            <a:r>
              <a:rPr lang="es-AR" altLang="es-AR" sz="2000" dirty="0">
                <a:hlinkClick r:id="rId2"/>
              </a:rPr>
              <a:t>www.forodeabogadosph.com.ar</a:t>
            </a:r>
            <a:endParaRPr lang="es-AR" altLang="es-AR" sz="2000" dirty="0"/>
          </a:p>
          <a:p>
            <a:r>
              <a:rPr lang="es-AR" altLang="es-AR" sz="2000" dirty="0"/>
              <a:t>Facebook: Foro de Abogados de la Propiedad Horizontal</a:t>
            </a:r>
          </a:p>
          <a:p>
            <a:r>
              <a:rPr lang="es-AR" altLang="es-AR" sz="2000" dirty="0"/>
              <a:t>Twitter: @</a:t>
            </a:r>
            <a:r>
              <a:rPr lang="es-AR" altLang="es-AR" sz="2000" dirty="0" err="1"/>
              <a:t>forodeabogadosph</a:t>
            </a:r>
            <a:endParaRPr lang="es-AR" altLang="es-AR" sz="2000" dirty="0"/>
          </a:p>
          <a:p>
            <a:r>
              <a:rPr lang="es-AR" altLang="es-AR" sz="2000" dirty="0"/>
              <a:t>Mail: forodeabogadosph@gmail.com</a:t>
            </a:r>
          </a:p>
          <a:p>
            <a:pPr marL="0" indent="0">
              <a:buNone/>
            </a:pPr>
            <a:endParaRPr lang="es-ES" dirty="0"/>
          </a:p>
          <a:p>
            <a:endParaRPr lang="es-AR" altLang="es-AR" dirty="0"/>
          </a:p>
          <a:p>
            <a:pPr>
              <a:buFont typeface="Wingdings" panose="05000000000000000000" pitchFamily="2" charset="2"/>
              <a:buNone/>
            </a:pPr>
            <a:endParaRPr lang="es-ES" altLang="es-A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970FED5-687B-4F6F-9E15-0E1DC069F207}"/>
              </a:ext>
            </a:extLst>
          </p:cNvPr>
          <p:cNvSpPr>
            <a:spLocks noGrp="1" noChangeArrowheads="1"/>
          </p:cNvSpPr>
          <p:nvPr>
            <p:ph type="title"/>
          </p:nvPr>
        </p:nvSpPr>
        <p:spPr/>
        <p:txBody>
          <a:bodyPr/>
          <a:lstStyle/>
          <a:p>
            <a:r>
              <a:rPr lang="es-AR" altLang="es-AR"/>
              <a:t>QUE NO DEBEMOS HACER</a:t>
            </a:r>
            <a:r>
              <a:rPr lang="es-ES" altLang="es-AR"/>
              <a:t> </a:t>
            </a:r>
            <a:endParaRPr lang="es-AR" altLang="es-AR"/>
          </a:p>
        </p:txBody>
      </p:sp>
      <p:sp>
        <p:nvSpPr>
          <p:cNvPr id="11267" name="Rectangle 3">
            <a:extLst>
              <a:ext uri="{FF2B5EF4-FFF2-40B4-BE49-F238E27FC236}">
                <a16:creationId xmlns:a16="http://schemas.microsoft.com/office/drawing/2014/main" id="{11A13402-75E3-4EC8-8DDE-0FC39BF58362}"/>
              </a:ext>
            </a:extLst>
          </p:cNvPr>
          <p:cNvSpPr>
            <a:spLocks noGrp="1" noChangeArrowheads="1"/>
          </p:cNvSpPr>
          <p:nvPr>
            <p:ph type="body" idx="1"/>
          </p:nvPr>
        </p:nvSpPr>
        <p:spPr/>
        <p:txBody>
          <a:bodyPr/>
          <a:lstStyle/>
          <a:p>
            <a:pPr>
              <a:lnSpc>
                <a:spcPct val="80000"/>
              </a:lnSpc>
            </a:pPr>
            <a:r>
              <a:rPr lang="es-AR" altLang="es-AR" sz="2400"/>
              <a:t>IMPONER NUESTRA OPINION POR SOBRE EL RESTO DE LOS PROPIETARIOS</a:t>
            </a:r>
          </a:p>
          <a:p>
            <a:pPr>
              <a:lnSpc>
                <a:spcPct val="80000"/>
              </a:lnSpc>
            </a:pPr>
            <a:endParaRPr lang="es-ES" altLang="es-AR" sz="2400"/>
          </a:p>
          <a:p>
            <a:pPr>
              <a:lnSpc>
                <a:spcPct val="80000"/>
              </a:lnSpc>
            </a:pPr>
            <a:r>
              <a:rPr lang="es-AR" altLang="es-AR" sz="2400"/>
              <a:t>HACER PREVALECER INTERESES PERSONALES POR SOBRE LOS DEL CONSORCIO</a:t>
            </a:r>
          </a:p>
          <a:p>
            <a:pPr>
              <a:lnSpc>
                <a:spcPct val="80000"/>
              </a:lnSpc>
            </a:pPr>
            <a:endParaRPr lang="es-ES" altLang="es-AR" sz="2400"/>
          </a:p>
          <a:p>
            <a:pPr>
              <a:lnSpc>
                <a:spcPct val="80000"/>
              </a:lnSpc>
            </a:pPr>
            <a:r>
              <a:rPr lang="es-AR" altLang="es-AR" sz="2400"/>
              <a:t>DAR ORDENES O DIRECTIVAS AL PERSONAL</a:t>
            </a:r>
          </a:p>
          <a:p>
            <a:pPr>
              <a:lnSpc>
                <a:spcPct val="80000"/>
              </a:lnSpc>
              <a:buFont typeface="Wingdings" panose="05000000000000000000" pitchFamily="2" charset="2"/>
              <a:buNone/>
            </a:pPr>
            <a:endParaRPr lang="es-ES" altLang="es-AR" sz="2400"/>
          </a:p>
          <a:p>
            <a:pPr>
              <a:lnSpc>
                <a:spcPct val="80000"/>
              </a:lnSpc>
            </a:pPr>
            <a:r>
              <a:rPr lang="es-AR" altLang="es-AR" sz="2400"/>
              <a:t>ESTABLECER DE HECHO UNA ADMINISTRACION PARALELA O INVERTIR ROLES CON EL ADMINISTRADOR. </a:t>
            </a:r>
            <a:endParaRPr lang="es-ES" altLang="es-AR"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87919419-BEC8-440D-BD79-145279CBDDCA}"/>
              </a:ext>
            </a:extLst>
          </p:cNvPr>
          <p:cNvSpPr>
            <a:spLocks noGrp="1" noChangeArrowheads="1"/>
          </p:cNvSpPr>
          <p:nvPr>
            <p:ph type="title"/>
          </p:nvPr>
        </p:nvSpPr>
        <p:spPr/>
        <p:txBody>
          <a:bodyPr/>
          <a:lstStyle/>
          <a:p>
            <a:r>
              <a:rPr lang="es-AR" altLang="es-AR"/>
              <a:t>GRACIAS POR SU ATENCION</a:t>
            </a:r>
            <a:endParaRPr lang="es-ES" altLang="es-AR"/>
          </a:p>
        </p:txBody>
      </p:sp>
      <p:sp>
        <p:nvSpPr>
          <p:cNvPr id="100355" name="Rectangle 3">
            <a:extLst>
              <a:ext uri="{FF2B5EF4-FFF2-40B4-BE49-F238E27FC236}">
                <a16:creationId xmlns:a16="http://schemas.microsoft.com/office/drawing/2014/main" id="{55FA3111-13E3-4EF8-B64F-3F997818037D}"/>
              </a:ext>
            </a:extLst>
          </p:cNvPr>
          <p:cNvSpPr>
            <a:spLocks noGrp="1" noChangeArrowheads="1"/>
          </p:cNvSpPr>
          <p:nvPr>
            <p:ph type="body" idx="1"/>
          </p:nvPr>
        </p:nvSpPr>
        <p:spPr/>
        <p:txBody>
          <a:bodyPr/>
          <a:lstStyle/>
          <a:p>
            <a:r>
              <a:rPr lang="es-AR" altLang="es-AR" dirty="0"/>
              <a:t>“ Una mirada objetiva sobre una situación de convivencia consorcial “</a:t>
            </a:r>
          </a:p>
          <a:p>
            <a:endParaRPr lang="es-AR" altLang="es-AR" dirty="0"/>
          </a:p>
          <a:p>
            <a:r>
              <a:rPr lang="es-AR" altLang="es-AR" sz="2000" dirty="0"/>
              <a:t>Por el Dr. Gustavo Alejandro Griffith (Junio 2019)</a:t>
            </a:r>
          </a:p>
          <a:p>
            <a:r>
              <a:rPr lang="es-AR" altLang="es-AR" sz="2000" dirty="0"/>
              <a:t>Integrante del Foro de Abogados de la Propiedad Horizontal</a:t>
            </a:r>
          </a:p>
          <a:p>
            <a:r>
              <a:rPr lang="es-AR" altLang="es-AR" sz="2000" dirty="0">
                <a:hlinkClick r:id="rId2"/>
              </a:rPr>
              <a:t>www.forodeabogadosph.com.ar</a:t>
            </a:r>
            <a:endParaRPr lang="es-AR" altLang="es-AR" sz="2000" dirty="0"/>
          </a:p>
          <a:p>
            <a:r>
              <a:rPr lang="es-AR" altLang="es-AR" sz="2000" dirty="0"/>
              <a:t>Facebook: Foro de Abogados de la Propiedad Horizontal</a:t>
            </a:r>
          </a:p>
          <a:p>
            <a:r>
              <a:rPr lang="es-AR" altLang="es-AR" sz="2000" dirty="0"/>
              <a:t>Twitter: @</a:t>
            </a:r>
            <a:r>
              <a:rPr lang="es-AR" altLang="es-AR" sz="2000" dirty="0" err="1"/>
              <a:t>forodeabogadosph</a:t>
            </a:r>
            <a:endParaRPr lang="es-AR" altLang="es-AR" sz="2000" dirty="0"/>
          </a:p>
          <a:p>
            <a:r>
              <a:rPr lang="es-AR" altLang="es-AR" sz="2000" dirty="0"/>
              <a:t>Mail: forodeabogadosph@gmail.com</a:t>
            </a:r>
          </a:p>
          <a:p>
            <a:endParaRPr lang="es-ES" altLang="es-A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4F092AE-4260-41C9-8659-DD6ADBDC5194}"/>
              </a:ext>
            </a:extLst>
          </p:cNvPr>
          <p:cNvSpPr>
            <a:spLocks noGrp="1" noChangeArrowheads="1"/>
          </p:cNvSpPr>
          <p:nvPr>
            <p:ph type="title"/>
          </p:nvPr>
        </p:nvSpPr>
        <p:spPr/>
        <p:txBody>
          <a:bodyPr/>
          <a:lstStyle/>
          <a:p>
            <a:r>
              <a:rPr lang="es-AR" altLang="es-AR">
                <a:latin typeface="Times New Roman" panose="02020603050405020304" pitchFamily="18" charset="0"/>
              </a:rPr>
              <a:t>MARCO NORMATIVO</a:t>
            </a:r>
          </a:p>
        </p:txBody>
      </p:sp>
      <p:sp>
        <p:nvSpPr>
          <p:cNvPr id="2051" name="Rectangle 3">
            <a:extLst>
              <a:ext uri="{FF2B5EF4-FFF2-40B4-BE49-F238E27FC236}">
                <a16:creationId xmlns:a16="http://schemas.microsoft.com/office/drawing/2014/main" id="{4CCC1670-9D1F-41F1-9CAD-93E6CADD5CF5}"/>
              </a:ext>
            </a:extLst>
          </p:cNvPr>
          <p:cNvSpPr>
            <a:spLocks noGrp="1" noChangeArrowheads="1"/>
          </p:cNvSpPr>
          <p:nvPr>
            <p:ph type="body" idx="1"/>
          </p:nvPr>
        </p:nvSpPr>
        <p:spPr/>
        <p:txBody>
          <a:bodyPr/>
          <a:lstStyle/>
          <a:p>
            <a:pPr>
              <a:lnSpc>
                <a:spcPct val="90000"/>
              </a:lnSpc>
            </a:pPr>
            <a:endParaRPr lang="es-AR" altLang="es-AR" sz="2400"/>
          </a:p>
          <a:p>
            <a:pPr>
              <a:lnSpc>
                <a:spcPct val="90000"/>
              </a:lnSpc>
            </a:pPr>
            <a:r>
              <a:rPr lang="es-AR" altLang="es-AR" sz="2400"/>
              <a:t>CODIGO CIVIL Y COMERCIAL DE LA NACION – LEY 26.994 – LIBRO CUARTO DE LOS DERECHOS REALES  – TITULO V (arts.2037 / 2072)</a:t>
            </a:r>
          </a:p>
          <a:p>
            <a:pPr>
              <a:lnSpc>
                <a:spcPct val="90000"/>
              </a:lnSpc>
            </a:pPr>
            <a:endParaRPr lang="es-AR" altLang="es-AR" sz="2400"/>
          </a:p>
          <a:p>
            <a:pPr>
              <a:lnSpc>
                <a:spcPct val="90000"/>
              </a:lnSpc>
            </a:pPr>
            <a:endParaRPr lang="es-AR" altLang="es-AR" sz="2400"/>
          </a:p>
          <a:p>
            <a:pPr>
              <a:lnSpc>
                <a:spcPct val="90000"/>
              </a:lnSpc>
            </a:pPr>
            <a:r>
              <a:rPr lang="es-AR" altLang="es-AR" sz="2400"/>
              <a:t>LEY 941 GCBA Y SUS MODIFICATORIAS</a:t>
            </a:r>
          </a:p>
          <a:p>
            <a:pPr>
              <a:lnSpc>
                <a:spcPct val="90000"/>
              </a:lnSpc>
            </a:pPr>
            <a:endParaRPr lang="es-AR" altLang="es-AR" sz="2400"/>
          </a:p>
          <a:p>
            <a:pPr>
              <a:lnSpc>
                <a:spcPct val="90000"/>
              </a:lnSpc>
            </a:pPr>
            <a:endParaRPr lang="es-AR" altLang="es-AR" sz="2400"/>
          </a:p>
          <a:p>
            <a:pPr>
              <a:lnSpc>
                <a:spcPct val="90000"/>
              </a:lnSpc>
            </a:pPr>
            <a:r>
              <a:rPr lang="es-AR" altLang="es-AR" sz="2400"/>
              <a:t>REGLAMENTO DE PROPIEDAD</a:t>
            </a:r>
            <a:endParaRPr lang="es-ES" altLang="es-AR"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D7AA460-40AA-4BDB-A0F6-62B355200DC5}"/>
              </a:ext>
            </a:extLst>
          </p:cNvPr>
          <p:cNvSpPr>
            <a:spLocks noGrp="1" noChangeArrowheads="1"/>
          </p:cNvSpPr>
          <p:nvPr>
            <p:ph type="title"/>
          </p:nvPr>
        </p:nvSpPr>
        <p:spPr/>
        <p:txBody>
          <a:bodyPr/>
          <a:lstStyle/>
          <a:p>
            <a:r>
              <a:rPr lang="es-AR" altLang="es-AR" sz="4000"/>
              <a:t>Y SI LEEMOS LAS EXPENSAS ?</a:t>
            </a:r>
          </a:p>
        </p:txBody>
      </p:sp>
      <p:sp>
        <p:nvSpPr>
          <p:cNvPr id="3075" name="Rectangle 3">
            <a:extLst>
              <a:ext uri="{FF2B5EF4-FFF2-40B4-BE49-F238E27FC236}">
                <a16:creationId xmlns:a16="http://schemas.microsoft.com/office/drawing/2014/main" id="{5EC60860-AE19-44F6-A103-67685381A3D7}"/>
              </a:ext>
            </a:extLst>
          </p:cNvPr>
          <p:cNvSpPr>
            <a:spLocks noGrp="1" noChangeArrowheads="1"/>
          </p:cNvSpPr>
          <p:nvPr>
            <p:ph type="body" idx="1"/>
          </p:nvPr>
        </p:nvSpPr>
        <p:spPr>
          <a:xfrm>
            <a:off x="468313" y="2220913"/>
            <a:ext cx="8218487" cy="4376737"/>
          </a:xfrm>
        </p:spPr>
        <p:txBody>
          <a:bodyPr/>
          <a:lstStyle/>
          <a:p>
            <a:pPr>
              <a:lnSpc>
                <a:spcPct val="80000"/>
              </a:lnSpc>
            </a:pPr>
            <a:r>
              <a:rPr lang="es-AR" altLang="es-AR" sz="1800" dirty="0"/>
              <a:t>ENTRE EL 50 Y 80% DE LO LIQUIDADO SE DESTINA AL SUELDO Y APORTES DEL PERSONAL </a:t>
            </a:r>
          </a:p>
          <a:p>
            <a:pPr>
              <a:lnSpc>
                <a:spcPct val="80000"/>
              </a:lnSpc>
            </a:pPr>
            <a:endParaRPr lang="es-ES" altLang="es-AR" sz="1800" dirty="0"/>
          </a:p>
          <a:p>
            <a:pPr>
              <a:lnSpc>
                <a:spcPct val="80000"/>
              </a:lnSpc>
            </a:pPr>
            <a:r>
              <a:rPr lang="es-AR" altLang="es-AR" sz="1800" dirty="0"/>
              <a:t>ELLO IMPLICA QUE ENTRE EL 80 Y 90% DE LAS EXPENSAS ESTEN COMPUESTAS POR COSTOS FIJOS</a:t>
            </a:r>
          </a:p>
          <a:p>
            <a:pPr>
              <a:lnSpc>
                <a:spcPct val="80000"/>
              </a:lnSpc>
            </a:pPr>
            <a:endParaRPr lang="es-ES" altLang="es-AR" sz="1800" dirty="0"/>
          </a:p>
          <a:p>
            <a:pPr>
              <a:lnSpc>
                <a:spcPct val="80000"/>
              </a:lnSpc>
            </a:pPr>
            <a:r>
              <a:rPr lang="es-AR" altLang="es-AR" sz="1800" dirty="0"/>
              <a:t>DESDE SEPTIEMBRE DEL 2018, EL PERSONAL DE EDIFICIOS ENTRE LA PARITARIA 2018 Y PRIMER SEMESTRE DEL 2019, ACUMULA UN AUMENTO CERCANO AL 48%</a:t>
            </a:r>
          </a:p>
          <a:p>
            <a:pPr>
              <a:lnSpc>
                <a:spcPct val="80000"/>
              </a:lnSpc>
            </a:pPr>
            <a:endParaRPr lang="es-ES" altLang="es-AR" sz="1800" dirty="0"/>
          </a:p>
          <a:p>
            <a:pPr>
              <a:lnSpc>
                <a:spcPct val="80000"/>
              </a:lnSpc>
            </a:pPr>
            <a:r>
              <a:rPr lang="es-AR" altLang="es-AR" sz="1800" dirty="0"/>
              <a:t>EN LOS ULTIMOS DOS AÑOS LOS SERVICIOS (AGUA, LUZ Y GAS) AUMENTARON NO MENOS DEL 500%</a:t>
            </a:r>
          </a:p>
          <a:p>
            <a:pPr>
              <a:lnSpc>
                <a:spcPct val="80000"/>
              </a:lnSpc>
            </a:pPr>
            <a:endParaRPr lang="es-ES" altLang="es-AR" sz="1800" dirty="0"/>
          </a:p>
          <a:p>
            <a:pPr>
              <a:lnSpc>
                <a:spcPct val="80000"/>
              </a:lnSpc>
            </a:pPr>
            <a:r>
              <a:rPr lang="es-AR" altLang="es-AR" sz="1800" dirty="0"/>
              <a:t>AYSA  EN LA MAYORIA DE LOS CONSORCIOS UNIFICO LA PARTIDA POR LO CUAL SU COBRO SE TRASLADO A LAS EXPENSAS COMUNES, Y LOS CONSORCIOS CARGAN CON LOS MOROSOS POR EL SUMINISTRO</a:t>
            </a:r>
            <a:endParaRPr lang="es-ES" altLang="es-AR" sz="1800" dirty="0"/>
          </a:p>
          <a:p>
            <a:pPr>
              <a:lnSpc>
                <a:spcPct val="80000"/>
              </a:lnSpc>
            </a:pPr>
            <a:endParaRPr lang="es-ES" altLang="es-AR"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6015E65-A202-4BAA-A308-BDEB009EA819}"/>
              </a:ext>
            </a:extLst>
          </p:cNvPr>
          <p:cNvSpPr>
            <a:spLocks noGrp="1" noChangeArrowheads="1"/>
          </p:cNvSpPr>
          <p:nvPr>
            <p:ph type="title"/>
          </p:nvPr>
        </p:nvSpPr>
        <p:spPr/>
        <p:txBody>
          <a:bodyPr/>
          <a:lstStyle/>
          <a:p>
            <a:r>
              <a:rPr lang="es-ES" altLang="es-AR" sz="3200" dirty="0">
                <a:latin typeface="Times New Roman" panose="02020603050405020304" pitchFamily="18" charset="0"/>
              </a:rPr>
              <a:t>COMO INTEGRAR EL CONSEJO DE PROPIETARIOS Y CONVIVIR CON EL ADMINISTRADOR</a:t>
            </a:r>
            <a:endParaRPr lang="es-AR" altLang="es-AR" sz="3200" dirty="0">
              <a:latin typeface="Times New Roman" panose="02020603050405020304" pitchFamily="18" charset="0"/>
            </a:endParaRPr>
          </a:p>
        </p:txBody>
      </p:sp>
      <p:sp>
        <p:nvSpPr>
          <p:cNvPr id="4099" name="Rectangle 3">
            <a:extLst>
              <a:ext uri="{FF2B5EF4-FFF2-40B4-BE49-F238E27FC236}">
                <a16:creationId xmlns:a16="http://schemas.microsoft.com/office/drawing/2014/main" id="{DF5DBC4E-B944-4FDB-806F-0B8791469D5F}"/>
              </a:ext>
            </a:extLst>
          </p:cNvPr>
          <p:cNvSpPr>
            <a:spLocks noGrp="1" noChangeArrowheads="1"/>
          </p:cNvSpPr>
          <p:nvPr>
            <p:ph type="body" idx="1"/>
          </p:nvPr>
        </p:nvSpPr>
        <p:spPr/>
        <p:txBody>
          <a:bodyPr/>
          <a:lstStyle/>
          <a:p>
            <a:pPr>
              <a:lnSpc>
                <a:spcPct val="80000"/>
              </a:lnSpc>
            </a:pPr>
            <a:r>
              <a:rPr lang="es-AR" altLang="es-AR" sz="1600" dirty="0"/>
              <a:t>LOS TRABAJOS REFERIDOS A MAQUINARIAS DE CALDERA Y ASCENSORES SE COTIZAN A VALOR DÓLAR, EL CUAL AUMENTO CERCA DEL 100% EN EL ULTIMO AÑO.</a:t>
            </a:r>
          </a:p>
          <a:p>
            <a:pPr>
              <a:lnSpc>
                <a:spcPct val="80000"/>
              </a:lnSpc>
            </a:pPr>
            <a:endParaRPr lang="es-ES" altLang="es-AR" sz="1600" dirty="0"/>
          </a:p>
          <a:p>
            <a:pPr>
              <a:lnSpc>
                <a:spcPct val="80000"/>
              </a:lnSpc>
            </a:pPr>
            <a:r>
              <a:rPr lang="es-AR" altLang="es-AR" sz="1600" dirty="0"/>
              <a:t>LA MORA EN LOS CONSORCIOS AUMENTO DEL 10 AL 30%, LO QUE REPERCUTE EN LA RECAUDACION Y DIFICULTA LA REALIZACION DE LOS TRABAJOS Y TAREAS DE MANTENIMIENTO. </a:t>
            </a:r>
          </a:p>
          <a:p>
            <a:pPr>
              <a:lnSpc>
                <a:spcPct val="80000"/>
              </a:lnSpc>
            </a:pPr>
            <a:endParaRPr lang="es-ES" altLang="es-AR" sz="1600" dirty="0"/>
          </a:p>
          <a:p>
            <a:pPr>
              <a:lnSpc>
                <a:spcPct val="80000"/>
              </a:lnSpc>
            </a:pPr>
            <a:r>
              <a:rPr lang="es-AR" altLang="es-AR" sz="1600" dirty="0"/>
              <a:t>TANTO EL SALDO DEL CONSORCIO, COMO LA EXISTENCIA DEL FONDO OPERATIVO O DE REPARACIONES SON ESENCIALES. CASO CONTRARIO SE DEPENDERA UNICAMENTE DEL COBRO DE LAS EXPENSAS PARA EFECTUAR REPARACIONES</a:t>
            </a:r>
          </a:p>
          <a:p>
            <a:pPr>
              <a:lnSpc>
                <a:spcPct val="80000"/>
              </a:lnSpc>
            </a:pPr>
            <a:endParaRPr lang="es-ES" altLang="es-AR" sz="1600" dirty="0"/>
          </a:p>
          <a:p>
            <a:pPr>
              <a:lnSpc>
                <a:spcPct val="80000"/>
              </a:lnSpc>
            </a:pPr>
            <a:r>
              <a:rPr lang="es-AR" altLang="es-AR" sz="1600" dirty="0"/>
              <a:t>SI NO CUENTA CON DICHOS FONDOS Y DEPENDE DEL COBRO DE LAS EXPENSAS, - SON ABONADAS ENTRE LOS DIAS 15 Y 25 – CUANDO LOS SUELDOS DEBEN ABONARSE EL CUARTO DIA HABIL Y LAS CARGAS DESPUES DEL DIA 10.</a:t>
            </a:r>
            <a:endParaRPr lang="es-ES" altLang="es-AR" sz="1600" dirty="0"/>
          </a:p>
          <a:p>
            <a:pPr>
              <a:lnSpc>
                <a:spcPct val="80000"/>
              </a:lnSpc>
            </a:pPr>
            <a:endParaRPr lang="es-ES" altLang="es-AR"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CC4A363-BC7D-4399-A5A2-CE9A13570FD0}"/>
              </a:ext>
            </a:extLst>
          </p:cNvPr>
          <p:cNvSpPr>
            <a:spLocks noGrp="1" noChangeArrowheads="1"/>
          </p:cNvSpPr>
          <p:nvPr>
            <p:ph type="title"/>
          </p:nvPr>
        </p:nvSpPr>
        <p:spPr/>
        <p:txBody>
          <a:bodyPr/>
          <a:lstStyle/>
          <a:p>
            <a:r>
              <a:rPr lang="es-AR" altLang="es-AR" sz="3200">
                <a:latin typeface="Times New Roman" panose="02020603050405020304" pitchFamily="18" charset="0"/>
              </a:rPr>
              <a:t>CONTROL DE GESTION SOBRE EL ADMINISTRADOR</a:t>
            </a:r>
          </a:p>
        </p:txBody>
      </p:sp>
      <p:sp>
        <p:nvSpPr>
          <p:cNvPr id="5123" name="Rectangle 3">
            <a:extLst>
              <a:ext uri="{FF2B5EF4-FFF2-40B4-BE49-F238E27FC236}">
                <a16:creationId xmlns:a16="http://schemas.microsoft.com/office/drawing/2014/main" id="{E2C498EB-99D1-47BC-84C6-24137313ED79}"/>
              </a:ext>
            </a:extLst>
          </p:cNvPr>
          <p:cNvSpPr>
            <a:spLocks noGrp="1" noChangeArrowheads="1"/>
          </p:cNvSpPr>
          <p:nvPr>
            <p:ph type="body" idx="1"/>
          </p:nvPr>
        </p:nvSpPr>
        <p:spPr>
          <a:xfrm>
            <a:off x="1187450" y="2017713"/>
            <a:ext cx="7767638" cy="4579937"/>
          </a:xfrm>
        </p:spPr>
        <p:txBody>
          <a:bodyPr/>
          <a:lstStyle/>
          <a:p>
            <a:pPr>
              <a:buFont typeface="Wingdings" panose="05000000000000000000" pitchFamily="2" charset="2"/>
              <a:buNone/>
            </a:pPr>
            <a:r>
              <a:rPr lang="es-AR" altLang="es-AR" sz="2800" dirty="0"/>
              <a:t>OBLIGACIONES DEL ADMINISTRADOR:</a:t>
            </a:r>
          </a:p>
          <a:p>
            <a:endParaRPr lang="es-AR" altLang="es-AR" sz="2800" dirty="0"/>
          </a:p>
          <a:p>
            <a:r>
              <a:rPr lang="es-AR" altLang="es-AR" sz="2800" dirty="0"/>
              <a:t>ARTICULO 2067 CODIGO CIVIL Y COMERCIAL DE LA NACION</a:t>
            </a:r>
          </a:p>
          <a:p>
            <a:endParaRPr lang="es-AR" altLang="es-AR" sz="2800" dirty="0"/>
          </a:p>
          <a:p>
            <a:r>
              <a:rPr lang="es-AR" altLang="es-AR" sz="2800" dirty="0"/>
              <a:t>LEY 941 – ARTS.8, 9, 10, 11, 12 Y 13 </a:t>
            </a:r>
          </a:p>
          <a:p>
            <a:endParaRPr lang="es-AR" altLang="es-AR" sz="2800" dirty="0"/>
          </a:p>
          <a:p>
            <a:r>
              <a:rPr lang="es-AR" altLang="es-AR" sz="2800" dirty="0"/>
              <a:t>REGLAMENTO DE PROPIEDAD</a:t>
            </a:r>
          </a:p>
          <a:p>
            <a:endParaRPr lang="es-ES" altLang="es-A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DF383B2-9E6E-4F3A-8BCA-06BEBCEFDCEA}"/>
              </a:ext>
            </a:extLst>
          </p:cNvPr>
          <p:cNvSpPr>
            <a:spLocks noGrp="1" noChangeArrowheads="1"/>
          </p:cNvSpPr>
          <p:nvPr>
            <p:ph type="title"/>
          </p:nvPr>
        </p:nvSpPr>
        <p:spPr>
          <a:xfrm>
            <a:off x="1150938" y="214313"/>
            <a:ext cx="7793037" cy="1054100"/>
          </a:xfrm>
        </p:spPr>
        <p:txBody>
          <a:bodyPr/>
          <a:lstStyle/>
          <a:p>
            <a:r>
              <a:rPr lang="es-AR" altLang="es-AR"/>
              <a:t>LO ESENCIAL:</a:t>
            </a:r>
          </a:p>
        </p:txBody>
      </p:sp>
      <p:sp>
        <p:nvSpPr>
          <p:cNvPr id="6147" name="Rectangle 3">
            <a:extLst>
              <a:ext uri="{FF2B5EF4-FFF2-40B4-BE49-F238E27FC236}">
                <a16:creationId xmlns:a16="http://schemas.microsoft.com/office/drawing/2014/main" id="{7E70AAB4-6613-4154-BF0D-B289F9F7A359}"/>
              </a:ext>
            </a:extLst>
          </p:cNvPr>
          <p:cNvSpPr>
            <a:spLocks noGrp="1" noChangeArrowheads="1"/>
          </p:cNvSpPr>
          <p:nvPr>
            <p:ph type="body" idx="1"/>
          </p:nvPr>
        </p:nvSpPr>
        <p:spPr>
          <a:xfrm>
            <a:off x="1187450" y="1844675"/>
            <a:ext cx="7772400" cy="4752975"/>
          </a:xfrm>
        </p:spPr>
        <p:txBody>
          <a:bodyPr/>
          <a:lstStyle/>
          <a:p>
            <a:pPr>
              <a:lnSpc>
                <a:spcPct val="80000"/>
              </a:lnSpc>
            </a:pPr>
            <a:r>
              <a:rPr lang="es-AR" altLang="es-AR" sz="1600" dirty="0"/>
              <a:t>QUE ESTE MATRICULADO Y VIGENTE ANTE EL R.P.A. DEL GCBA</a:t>
            </a:r>
          </a:p>
          <a:p>
            <a:pPr>
              <a:lnSpc>
                <a:spcPct val="80000"/>
              </a:lnSpc>
            </a:pPr>
            <a:endParaRPr lang="es-ES" altLang="es-AR" sz="1600" dirty="0"/>
          </a:p>
          <a:p>
            <a:pPr>
              <a:lnSpc>
                <a:spcPct val="80000"/>
              </a:lnSpc>
            </a:pPr>
            <a:r>
              <a:rPr lang="es-AR" altLang="es-AR" sz="1600" dirty="0"/>
              <a:t>QUE POSEA EL SEGURO DE CAUCION O RESPONSABILIDAD PROFESIONAL</a:t>
            </a:r>
          </a:p>
          <a:p>
            <a:pPr>
              <a:lnSpc>
                <a:spcPct val="80000"/>
              </a:lnSpc>
            </a:pPr>
            <a:endParaRPr lang="es-ES" altLang="es-AR" sz="1600" dirty="0"/>
          </a:p>
          <a:p>
            <a:pPr>
              <a:lnSpc>
                <a:spcPct val="80000"/>
              </a:lnSpc>
            </a:pPr>
            <a:r>
              <a:rPr lang="es-AR" altLang="es-AR" sz="1600" dirty="0"/>
              <a:t>EXPENSAS Y RECIBOS SE LIQUIDEN CONFORME A LA NORMATIVA DEL GCBA “MIS EXPENSAS”</a:t>
            </a:r>
          </a:p>
          <a:p>
            <a:pPr>
              <a:lnSpc>
                <a:spcPct val="80000"/>
              </a:lnSpc>
            </a:pPr>
            <a:endParaRPr lang="es-ES" altLang="es-AR" sz="1600" dirty="0"/>
          </a:p>
          <a:p>
            <a:pPr>
              <a:lnSpc>
                <a:spcPct val="80000"/>
              </a:lnSpc>
            </a:pPr>
            <a:r>
              <a:rPr lang="es-AR" altLang="es-AR" sz="1600" dirty="0"/>
              <a:t>QUE EL CONSORCIO TENGA CUENTA BANCARIA PROPIA Y FIGUREN LOS SALDOS EN LAS LIQUIDACIONES DE EXPENSAS</a:t>
            </a:r>
          </a:p>
          <a:p>
            <a:pPr>
              <a:lnSpc>
                <a:spcPct val="80000"/>
              </a:lnSpc>
            </a:pPr>
            <a:endParaRPr lang="es-ES" altLang="es-AR" sz="1600" dirty="0"/>
          </a:p>
          <a:p>
            <a:pPr>
              <a:lnSpc>
                <a:spcPct val="80000"/>
              </a:lnSpc>
            </a:pPr>
            <a:r>
              <a:rPr lang="es-AR" altLang="es-AR" sz="1600" dirty="0"/>
              <a:t>EL ART.13 DE LA LEY 941 GCBA ESTABLECE QUE EL MANDATO DEL ADMINISTRADOR ES POR UN ANO – SIEMPRE QUE EL REGLAMENTO DE PROPIEDAD NO ESTABLEZCA OTRO TERMINO - . CON LO CUAL SI NO PROCEDIO A SU RENOVACION SE ENCUENTRA VENCIDO</a:t>
            </a:r>
          </a:p>
          <a:p>
            <a:pPr>
              <a:lnSpc>
                <a:spcPct val="80000"/>
              </a:lnSpc>
            </a:pPr>
            <a:endParaRPr lang="es-ES" altLang="es-AR" sz="1600" dirty="0"/>
          </a:p>
          <a:p>
            <a:pPr>
              <a:lnSpc>
                <a:spcPct val="80000"/>
              </a:lnSpc>
            </a:pPr>
            <a:r>
              <a:rPr lang="es-AR" altLang="es-AR" sz="1600" dirty="0"/>
              <a:t>EL DECRETO REG.(551/10) DE LA LEY 941 ESTABLECE QUE EN TAL CASO LOS PROPIETARIOS PUEDEN AUTOCONVOCARSE Y DESIGNAR NUEVO ADMINISTRADOR</a:t>
            </a:r>
          </a:p>
          <a:p>
            <a:pPr>
              <a:lnSpc>
                <a:spcPct val="80000"/>
              </a:lnSpc>
            </a:pPr>
            <a:endParaRPr lang="es-AR" altLang="es-AR" sz="1600" dirty="0"/>
          </a:p>
          <a:p>
            <a:pPr>
              <a:lnSpc>
                <a:spcPct val="80000"/>
              </a:lnSpc>
            </a:pPr>
            <a:r>
              <a:rPr lang="es-AR" altLang="es-AR" sz="1600" dirty="0"/>
              <a:t>SE ENCUENTRA OBLIGADO A LA CONSERVACION, MANTENIMIENTO Y SEGURIDAD DE LAS PARTES COMUNES (ARTS.2048 Y 2067 CCYCN)</a:t>
            </a:r>
            <a:endParaRPr lang="es-ES" altLang="es-AR"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20CFA30-B748-4CD6-8CA0-FA352C44828F}"/>
              </a:ext>
            </a:extLst>
          </p:cNvPr>
          <p:cNvSpPr>
            <a:spLocks noGrp="1" noChangeArrowheads="1"/>
          </p:cNvSpPr>
          <p:nvPr>
            <p:ph type="title"/>
          </p:nvPr>
        </p:nvSpPr>
        <p:spPr/>
        <p:txBody>
          <a:bodyPr/>
          <a:lstStyle/>
          <a:p>
            <a:r>
              <a:rPr lang="es-AR" altLang="es-AR" sz="4000"/>
              <a:t>CONSEJO DE PROPIETARIOS</a:t>
            </a:r>
            <a:r>
              <a:rPr lang="es-ES" altLang="es-AR" sz="4000"/>
              <a:t> – ATRIBUCIONES LEGALES</a:t>
            </a:r>
            <a:endParaRPr lang="es-AR" altLang="es-AR" sz="4000"/>
          </a:p>
        </p:txBody>
      </p:sp>
      <p:sp>
        <p:nvSpPr>
          <p:cNvPr id="7171" name="Rectangle 3">
            <a:extLst>
              <a:ext uri="{FF2B5EF4-FFF2-40B4-BE49-F238E27FC236}">
                <a16:creationId xmlns:a16="http://schemas.microsoft.com/office/drawing/2014/main" id="{CEB51CB6-9001-470D-A2FE-816CEE07BD46}"/>
              </a:ext>
            </a:extLst>
          </p:cNvPr>
          <p:cNvSpPr>
            <a:spLocks noGrp="1" noChangeArrowheads="1"/>
          </p:cNvSpPr>
          <p:nvPr>
            <p:ph type="body" idx="1"/>
          </p:nvPr>
        </p:nvSpPr>
        <p:spPr/>
        <p:txBody>
          <a:bodyPr/>
          <a:lstStyle/>
          <a:p>
            <a:pPr>
              <a:lnSpc>
                <a:spcPct val="80000"/>
              </a:lnSpc>
            </a:pPr>
            <a:r>
              <a:rPr lang="es-AR" altLang="es-AR" sz="2000"/>
              <a:t>ART.2044 CCyCN  - OTORGA CARÁCTER DE PERSONA JURIDICA AL CONSORCIO. SUS ORGANOS: CONSEJO DE PROPIETARIOS, JUNTO CON LA ASAMBLEA Y EL ADMINISTRADOR</a:t>
            </a:r>
          </a:p>
          <a:p>
            <a:pPr>
              <a:lnSpc>
                <a:spcPct val="80000"/>
              </a:lnSpc>
            </a:pPr>
            <a:endParaRPr lang="es-AR" altLang="es-AR" sz="2000"/>
          </a:p>
          <a:p>
            <a:pPr>
              <a:lnSpc>
                <a:spcPct val="80000"/>
              </a:lnSpc>
            </a:pPr>
            <a:r>
              <a:rPr lang="es-AR" altLang="es-AR" sz="2000"/>
              <a:t>AR.2048 – EL CERTIFICADO DE DEUDA POR EXPENSAS COMUNES DEBE SER APROBADO POR EL CONSEJO.</a:t>
            </a:r>
          </a:p>
          <a:p>
            <a:pPr>
              <a:lnSpc>
                <a:spcPct val="80000"/>
              </a:lnSpc>
            </a:pPr>
            <a:endParaRPr lang="es-AR" altLang="es-AR" sz="2000"/>
          </a:p>
          <a:p>
            <a:pPr>
              <a:lnSpc>
                <a:spcPct val="80000"/>
              </a:lnSpc>
            </a:pPr>
            <a:r>
              <a:rPr lang="es-AR" altLang="es-AR" sz="2000"/>
              <a:t>ART.2058 inc.b) EL CONSEJO DE PROP. PUEDE SOLICITAR CONVOCATORIA A ASAMBLEA AL ADMINISTRDOR.</a:t>
            </a:r>
          </a:p>
          <a:p>
            <a:pPr>
              <a:lnSpc>
                <a:spcPct val="80000"/>
              </a:lnSpc>
            </a:pPr>
            <a:endParaRPr lang="es-AR" altLang="es-AR" sz="2000"/>
          </a:p>
          <a:p>
            <a:pPr>
              <a:lnSpc>
                <a:spcPct val="80000"/>
              </a:lnSpc>
            </a:pPr>
            <a:r>
              <a:rPr lang="es-AR" altLang="es-AR" sz="2000"/>
              <a:t>ART.2063. ASAMBLEA JUDICIAL – PUEDE SER SOLICITADA SI EL ADMINISTRADOR O EL CONSEJO DE PROPIETARIOS OMITE HACERLA</a:t>
            </a:r>
            <a:endParaRPr lang="es-ES" altLang="es-AR"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6544E79-08DA-4440-9F84-FC1FF5D10F95}"/>
              </a:ext>
            </a:extLst>
          </p:cNvPr>
          <p:cNvSpPr>
            <a:spLocks noGrp="1" noChangeArrowheads="1"/>
          </p:cNvSpPr>
          <p:nvPr>
            <p:ph type="title"/>
          </p:nvPr>
        </p:nvSpPr>
        <p:spPr/>
        <p:txBody>
          <a:bodyPr/>
          <a:lstStyle/>
          <a:p>
            <a:endParaRPr lang="es-AR" altLang="es-AR">
              <a:latin typeface="Times New Roman" panose="02020603050405020304" pitchFamily="18" charset="0"/>
            </a:endParaRPr>
          </a:p>
        </p:txBody>
      </p:sp>
      <p:sp>
        <p:nvSpPr>
          <p:cNvPr id="8195" name="Rectangle 3">
            <a:extLst>
              <a:ext uri="{FF2B5EF4-FFF2-40B4-BE49-F238E27FC236}">
                <a16:creationId xmlns:a16="http://schemas.microsoft.com/office/drawing/2014/main" id="{B1862E4E-C8CF-41E1-9B72-E209CBE5F8F6}"/>
              </a:ext>
            </a:extLst>
          </p:cNvPr>
          <p:cNvSpPr>
            <a:spLocks noGrp="1" noChangeArrowheads="1"/>
          </p:cNvSpPr>
          <p:nvPr>
            <p:ph type="body" idx="1"/>
          </p:nvPr>
        </p:nvSpPr>
        <p:spPr/>
        <p:txBody>
          <a:bodyPr/>
          <a:lstStyle/>
          <a:p>
            <a:pPr algn="just">
              <a:lnSpc>
                <a:spcPct val="80000"/>
              </a:lnSpc>
            </a:pPr>
            <a:r>
              <a:rPr lang="es-AR" altLang="es-AR" sz="2400"/>
              <a:t>ART.2064 – </a:t>
            </a:r>
            <a:r>
              <a:rPr lang="es-ES" altLang="es-AR" sz="2400"/>
              <a:t>Atribuciones. La asamblea puede designar un consejo integrado por propietarios, con las siguientes atribuciones: a) convocar a la asamblea y redactar el orden del día si por cualquier causa el administrador omite hacerlo; b) controlar los aspectos económicos y financieros del consorcio; c) autorizar al administrador para disponer del fondo de reserva, ante gastos imprevistos y mayores que los ordinarios; d) ejercer la administración del consorcio en caso de vacancia o ausencia del administrador, y convocar a la asamblea si el cargo está vacante dentro de los treinta días de producida la vacancia. Excepto los casos indicados en este artículo, el consejo de propietarios no sustituye al administrador, ni puede cumplir sus obligaciones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D0DB92BF-439A-4783-A783-33A35D7C461F}"/>
              </a:ext>
            </a:extLst>
          </p:cNvPr>
          <p:cNvSpPr>
            <a:spLocks noGrp="1" noChangeArrowheads="1"/>
          </p:cNvSpPr>
          <p:nvPr>
            <p:ph type="title"/>
          </p:nvPr>
        </p:nvSpPr>
        <p:spPr>
          <a:xfrm>
            <a:off x="1116013" y="188913"/>
            <a:ext cx="7793037" cy="1223962"/>
          </a:xfrm>
        </p:spPr>
        <p:txBody>
          <a:bodyPr/>
          <a:lstStyle/>
          <a:p>
            <a:r>
              <a:rPr lang="es-AR" altLang="es-AR" sz="3200"/>
              <a:t>INTEGREMOS EL CONSEJO DE PROPIETARIOS CON RESPONSABILIDAD</a:t>
            </a:r>
          </a:p>
        </p:txBody>
      </p:sp>
      <p:sp>
        <p:nvSpPr>
          <p:cNvPr id="10243" name="Rectangle 3">
            <a:extLst>
              <a:ext uri="{FF2B5EF4-FFF2-40B4-BE49-F238E27FC236}">
                <a16:creationId xmlns:a16="http://schemas.microsoft.com/office/drawing/2014/main" id="{C3974364-572B-40C4-ADD1-70EF2612F6DE}"/>
              </a:ext>
            </a:extLst>
          </p:cNvPr>
          <p:cNvSpPr>
            <a:spLocks noGrp="1" noChangeArrowheads="1"/>
          </p:cNvSpPr>
          <p:nvPr>
            <p:ph type="body" idx="1"/>
          </p:nvPr>
        </p:nvSpPr>
        <p:spPr>
          <a:xfrm>
            <a:off x="1187450" y="1844675"/>
            <a:ext cx="7772400" cy="4824413"/>
          </a:xfrm>
        </p:spPr>
        <p:txBody>
          <a:bodyPr/>
          <a:lstStyle/>
          <a:p>
            <a:pPr>
              <a:lnSpc>
                <a:spcPct val="80000"/>
              </a:lnSpc>
            </a:pPr>
            <a:r>
              <a:rPr lang="es-AR" altLang="es-AR" sz="1800" dirty="0"/>
              <a:t>RECOMENDACIONES:</a:t>
            </a:r>
          </a:p>
          <a:p>
            <a:pPr>
              <a:lnSpc>
                <a:spcPct val="80000"/>
              </a:lnSpc>
              <a:buFont typeface="Wingdings" panose="05000000000000000000" pitchFamily="2" charset="2"/>
              <a:buNone/>
            </a:pPr>
            <a:endParaRPr lang="es-ES" altLang="es-AR" sz="1800" dirty="0"/>
          </a:p>
          <a:p>
            <a:pPr>
              <a:lnSpc>
                <a:spcPct val="80000"/>
              </a:lnSpc>
            </a:pPr>
            <a:r>
              <a:rPr lang="es-AR" altLang="es-AR" sz="1800" dirty="0"/>
              <a:t>VERIFICAR EL PAGO DE LOS APORTES Y CARGAS SOC. (AFIP, OSPERYH, FATERYH, ART Y SINDICATO) MINIMO CADA 60 DIAS</a:t>
            </a:r>
          </a:p>
          <a:p>
            <a:pPr>
              <a:lnSpc>
                <a:spcPct val="80000"/>
              </a:lnSpc>
            </a:pPr>
            <a:endParaRPr lang="es-AR" altLang="es-AR" sz="1800" dirty="0"/>
          </a:p>
          <a:p>
            <a:pPr>
              <a:lnSpc>
                <a:spcPct val="80000"/>
              </a:lnSpc>
            </a:pPr>
            <a:r>
              <a:rPr lang="es-AR" altLang="es-AR" sz="1800" dirty="0"/>
              <a:t>EVALUAR EL ESTADO ECONOMICO Y FINANCIERO DEL CONSORCIO.</a:t>
            </a:r>
          </a:p>
          <a:p>
            <a:pPr>
              <a:lnSpc>
                <a:spcPct val="80000"/>
              </a:lnSpc>
            </a:pPr>
            <a:endParaRPr lang="es-ES" altLang="es-AR" sz="1800" dirty="0"/>
          </a:p>
          <a:p>
            <a:pPr>
              <a:lnSpc>
                <a:spcPct val="80000"/>
              </a:lnSpc>
            </a:pPr>
            <a:r>
              <a:rPr lang="es-AR" altLang="es-AR" sz="1800" dirty="0"/>
              <a:t>COLABORAR CON EL ADMINISTRADOR EN LA BUSQUEDA Y ELECCION DE PRESUPUESTOS</a:t>
            </a:r>
          </a:p>
          <a:p>
            <a:pPr>
              <a:lnSpc>
                <a:spcPct val="80000"/>
              </a:lnSpc>
            </a:pPr>
            <a:endParaRPr lang="es-ES" altLang="es-AR" sz="1800" dirty="0"/>
          </a:p>
          <a:p>
            <a:pPr>
              <a:lnSpc>
                <a:spcPct val="80000"/>
              </a:lnSpc>
            </a:pPr>
            <a:r>
              <a:rPr lang="es-AR" altLang="es-AR" sz="1800" dirty="0"/>
              <a:t>TRASMITIR AL ADMINISTRADOR LAS INQUIETUDES QUE LE HAGAN LLEGAR LOS PROPIETARIOS</a:t>
            </a:r>
          </a:p>
          <a:p>
            <a:pPr>
              <a:lnSpc>
                <a:spcPct val="80000"/>
              </a:lnSpc>
            </a:pPr>
            <a:endParaRPr lang="es-ES" altLang="es-AR" sz="1800" dirty="0"/>
          </a:p>
          <a:p>
            <a:pPr>
              <a:lnSpc>
                <a:spcPct val="80000"/>
              </a:lnSpc>
            </a:pPr>
            <a:r>
              <a:rPr lang="es-AR" altLang="es-AR" sz="1800" dirty="0"/>
              <a:t> PERDIRLE CONVOCATORIA A ASAMBLEA CUANDO HAYAN TEMAS QUE LO ESTIMEN PERTINENTE</a:t>
            </a:r>
          </a:p>
          <a:p>
            <a:pPr>
              <a:lnSpc>
                <a:spcPct val="80000"/>
              </a:lnSpc>
            </a:pPr>
            <a:endParaRPr lang="es-ES" altLang="es-AR" sz="1800" dirty="0"/>
          </a:p>
          <a:p>
            <a:pPr>
              <a:lnSpc>
                <a:spcPct val="80000"/>
              </a:lnSpc>
            </a:pPr>
            <a:r>
              <a:rPr lang="es-AR" altLang="es-AR" sz="1800" dirty="0"/>
              <a:t>AUTORIZAR EL DESTINO DE FONDOS ASIGNADOS EN CASO DE URGENCIA PARA OTRO DESTINO</a:t>
            </a:r>
            <a:endParaRPr lang="es-ES" altLang="es-AR" sz="1800" dirty="0"/>
          </a:p>
        </p:txBody>
      </p:sp>
    </p:spTree>
  </p:cSld>
  <p:clrMapOvr>
    <a:masterClrMapping/>
  </p:clrMapOvr>
</p:sld>
</file>

<file path=ppt/theme/theme1.xml><?xml version="1.0" encoding="utf-8"?>
<a:theme xmlns:a="http://schemas.openxmlformats.org/drawingml/2006/main" name="Mezclas">
  <a:themeElements>
    <a:clrScheme name="Mezcla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zcla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ezcla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zcla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zcla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zcla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Mezcla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zcla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TotalTime>
  <Words>965</Words>
  <Application>Microsoft Office PowerPoint</Application>
  <PresentationFormat>Presentación en pantalla (4:3)</PresentationFormat>
  <Paragraphs>99</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Tahoma</vt:lpstr>
      <vt:lpstr>Times New Roman</vt:lpstr>
      <vt:lpstr>Wingdings</vt:lpstr>
      <vt:lpstr>Mezclas</vt:lpstr>
      <vt:lpstr>COMO INTEGRAR EL CONSEJO DE PROPIETARIOS Y CONVIVIR CON EL ADMINISTRADOR(*)</vt:lpstr>
      <vt:lpstr>MARCO NORMATIVO</vt:lpstr>
      <vt:lpstr>Y SI LEEMOS LAS EXPENSAS ?</vt:lpstr>
      <vt:lpstr>COMO INTEGRAR EL CONSEJO DE PROPIETARIOS Y CONVIVIR CON EL ADMINISTRADOR</vt:lpstr>
      <vt:lpstr>CONTROL DE GESTION SOBRE EL ADMINISTRADOR</vt:lpstr>
      <vt:lpstr>LO ESENCIAL:</vt:lpstr>
      <vt:lpstr>CONSEJO DE PROPIETARIOS – ATRIBUCIONES LEGALES</vt:lpstr>
      <vt:lpstr>Presentación de PowerPoint</vt:lpstr>
      <vt:lpstr>INTEGREMOS EL CONSEJO DE PROPIETARIOS CON RESPONSABILIDAD</vt:lpstr>
      <vt:lpstr>QUE NO DEBEMOS HACER </vt:lpstr>
      <vt:lpstr>GRACIAS POR SU ATENCION</vt:lpstr>
    </vt:vector>
  </TitlesOfParts>
  <Company>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MARCO NORMATIVO</dc:title>
  <dc:creator>sam</dc:creator>
  <cp:lastModifiedBy>Mariangeles</cp:lastModifiedBy>
  <cp:revision>10</cp:revision>
  <dcterms:created xsi:type="dcterms:W3CDTF">2019-06-08T15:54:26Z</dcterms:created>
  <dcterms:modified xsi:type="dcterms:W3CDTF">2019-07-05T14:08:47Z</dcterms:modified>
</cp:coreProperties>
</file>